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59" r:id="rId4"/>
    <p:sldId id="261" r:id="rId5"/>
    <p:sldId id="258"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075"/>
  </p:normalViewPr>
  <p:slideViewPr>
    <p:cSldViewPr snapToGrid="0">
      <p:cViewPr varScale="1">
        <p:scale>
          <a:sx n="97" d="100"/>
          <a:sy n="97"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47B8B-EE97-0240-B806-5FE3B4FE6320}"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n-US"/>
        </a:p>
      </dgm:t>
    </dgm:pt>
    <dgm:pt modelId="{C08D941B-B229-E341-A995-BA8802D34106}">
      <dgm:prSet phldrT="[Text]"/>
      <dgm:spPr/>
      <dgm:t>
        <a:bodyPr/>
        <a:lstStyle/>
        <a:p>
          <a:r>
            <a:rPr lang="en-US" dirty="0"/>
            <a:t>Study &amp; Evaluate</a:t>
          </a:r>
        </a:p>
      </dgm:t>
    </dgm:pt>
    <dgm:pt modelId="{D0C0EDB9-7CBE-D442-9962-CAA801150F84}" type="parTrans" cxnId="{B7728996-B930-1A44-BF73-8D2E24FB7B46}">
      <dgm:prSet/>
      <dgm:spPr/>
      <dgm:t>
        <a:bodyPr/>
        <a:lstStyle/>
        <a:p>
          <a:endParaRPr lang="en-US"/>
        </a:p>
      </dgm:t>
    </dgm:pt>
    <dgm:pt modelId="{B18180C8-8F48-F94F-9BF0-48BC927B5F9E}" type="sibTrans" cxnId="{B7728996-B930-1A44-BF73-8D2E24FB7B46}">
      <dgm:prSet/>
      <dgm:spPr/>
      <dgm:t>
        <a:bodyPr/>
        <a:lstStyle/>
        <a:p>
          <a:endParaRPr lang="en-US"/>
        </a:p>
      </dgm:t>
    </dgm:pt>
    <dgm:pt modelId="{4E18F7A2-38DA-9443-AEEF-17595D90D40C}">
      <dgm:prSet phldrT="[Text]"/>
      <dgm:spPr/>
      <dgm:t>
        <a:bodyPr/>
        <a:lstStyle/>
        <a:p>
          <a:r>
            <a:rPr lang="en-US" dirty="0"/>
            <a:t>Draft Script</a:t>
          </a:r>
        </a:p>
      </dgm:t>
    </dgm:pt>
    <dgm:pt modelId="{F03EC46B-5941-F340-B937-2184469F537D}" type="parTrans" cxnId="{913D42CE-572D-DE48-B61D-43A401C2F130}">
      <dgm:prSet/>
      <dgm:spPr/>
      <dgm:t>
        <a:bodyPr/>
        <a:lstStyle/>
        <a:p>
          <a:endParaRPr lang="en-US"/>
        </a:p>
      </dgm:t>
    </dgm:pt>
    <dgm:pt modelId="{A7FC557C-5757-4C4F-8276-A32C8FDB4CF7}" type="sibTrans" cxnId="{913D42CE-572D-DE48-B61D-43A401C2F130}">
      <dgm:prSet/>
      <dgm:spPr/>
      <dgm:t>
        <a:bodyPr/>
        <a:lstStyle/>
        <a:p>
          <a:endParaRPr lang="en-US"/>
        </a:p>
      </dgm:t>
    </dgm:pt>
    <dgm:pt modelId="{6EA20429-12DE-9A48-8EB2-68D150577AB5}">
      <dgm:prSet phldrT="[Text]"/>
      <dgm:spPr/>
      <dgm:t>
        <a:bodyPr/>
        <a:lstStyle/>
        <a:p>
          <a:r>
            <a:rPr lang="en-US" dirty="0"/>
            <a:t>Place in Speaker Notes</a:t>
          </a:r>
        </a:p>
      </dgm:t>
    </dgm:pt>
    <dgm:pt modelId="{BACFA790-4549-BD4A-930A-7754FA545334}" type="parTrans" cxnId="{BB8E9FD8-07FA-5843-AA6B-44742CF22967}">
      <dgm:prSet/>
      <dgm:spPr/>
      <dgm:t>
        <a:bodyPr/>
        <a:lstStyle/>
        <a:p>
          <a:endParaRPr lang="en-US"/>
        </a:p>
      </dgm:t>
    </dgm:pt>
    <dgm:pt modelId="{B0252E58-4A22-FD4B-BC9B-234DF630AFD7}" type="sibTrans" cxnId="{BB8E9FD8-07FA-5843-AA6B-44742CF22967}">
      <dgm:prSet/>
      <dgm:spPr/>
      <dgm:t>
        <a:bodyPr/>
        <a:lstStyle/>
        <a:p>
          <a:endParaRPr lang="en-US"/>
        </a:p>
      </dgm:t>
    </dgm:pt>
    <dgm:pt modelId="{757EA1C9-BF37-DA42-991F-896FB4C9E7B2}">
      <dgm:prSet phldrT="[Text]"/>
      <dgm:spPr/>
      <dgm:t>
        <a:bodyPr/>
        <a:lstStyle/>
        <a:p>
          <a:r>
            <a:rPr lang="en-US" dirty="0"/>
            <a:t>Draft slide graphics</a:t>
          </a:r>
        </a:p>
      </dgm:t>
    </dgm:pt>
    <dgm:pt modelId="{2EBEABAD-4BB3-9B49-98FF-CD0C3ED5D381}" type="parTrans" cxnId="{615A9272-E792-4747-B9A1-AA42C90B527D}">
      <dgm:prSet/>
      <dgm:spPr/>
      <dgm:t>
        <a:bodyPr/>
        <a:lstStyle/>
        <a:p>
          <a:endParaRPr lang="en-US"/>
        </a:p>
      </dgm:t>
    </dgm:pt>
    <dgm:pt modelId="{8DE71B41-4F0B-884C-99DA-F9DF5AD82115}" type="sibTrans" cxnId="{615A9272-E792-4747-B9A1-AA42C90B527D}">
      <dgm:prSet/>
      <dgm:spPr/>
      <dgm:t>
        <a:bodyPr/>
        <a:lstStyle/>
        <a:p>
          <a:endParaRPr lang="en-US"/>
        </a:p>
      </dgm:t>
    </dgm:pt>
    <dgm:pt modelId="{FA4D08EC-4187-EC47-AEA7-0ECA8B177415}">
      <dgm:prSet phldrT="[Text]"/>
      <dgm:spPr/>
      <dgm:t>
        <a:bodyPr/>
        <a:lstStyle/>
        <a:p>
          <a:r>
            <a:rPr lang="en-US" dirty="0"/>
            <a:t>Analyze the Script</a:t>
          </a:r>
        </a:p>
      </dgm:t>
    </dgm:pt>
    <dgm:pt modelId="{9F6F2B07-54C8-7645-BB8E-3F1EB95F7CB8}" type="parTrans" cxnId="{0C914697-69B5-CB48-BC6A-02553F8481DF}">
      <dgm:prSet/>
      <dgm:spPr/>
      <dgm:t>
        <a:bodyPr/>
        <a:lstStyle/>
        <a:p>
          <a:endParaRPr lang="en-US"/>
        </a:p>
      </dgm:t>
    </dgm:pt>
    <dgm:pt modelId="{E6F6C835-894C-8542-B0FB-344535BC48B3}" type="sibTrans" cxnId="{0C914697-69B5-CB48-BC6A-02553F8481DF}">
      <dgm:prSet/>
      <dgm:spPr/>
      <dgm:t>
        <a:bodyPr/>
        <a:lstStyle/>
        <a:p>
          <a:endParaRPr lang="en-US"/>
        </a:p>
      </dgm:t>
    </dgm:pt>
    <dgm:pt modelId="{BF38E158-9D4D-E84A-B928-EE02418EC05A}" type="pres">
      <dgm:prSet presAssocID="{93047B8B-EE97-0240-B806-5FE3B4FE6320}" presName="rootnode" presStyleCnt="0">
        <dgm:presLayoutVars>
          <dgm:chMax/>
          <dgm:chPref/>
          <dgm:dir/>
          <dgm:animLvl val="lvl"/>
        </dgm:presLayoutVars>
      </dgm:prSet>
      <dgm:spPr/>
    </dgm:pt>
    <dgm:pt modelId="{22F48FA7-E243-924E-A2DD-FFD52F2B54D8}" type="pres">
      <dgm:prSet presAssocID="{C08D941B-B229-E341-A995-BA8802D34106}" presName="composite" presStyleCnt="0"/>
      <dgm:spPr/>
    </dgm:pt>
    <dgm:pt modelId="{D90766D1-6A71-054B-894A-3CB198460D4B}" type="pres">
      <dgm:prSet presAssocID="{C08D941B-B229-E341-A995-BA8802D34106}" presName="LShape" presStyleLbl="alignNode1" presStyleIdx="0" presStyleCnt="9"/>
      <dgm:spPr/>
    </dgm:pt>
    <dgm:pt modelId="{5305BC42-4A1B-8D45-97E3-D979AE58C254}" type="pres">
      <dgm:prSet presAssocID="{C08D941B-B229-E341-A995-BA8802D34106}" presName="ParentText" presStyleLbl="revTx" presStyleIdx="0" presStyleCnt="5">
        <dgm:presLayoutVars>
          <dgm:chMax val="0"/>
          <dgm:chPref val="0"/>
          <dgm:bulletEnabled val="1"/>
        </dgm:presLayoutVars>
      </dgm:prSet>
      <dgm:spPr/>
    </dgm:pt>
    <dgm:pt modelId="{CC4E1222-4DE5-3642-8A87-1D195EBB943F}" type="pres">
      <dgm:prSet presAssocID="{C08D941B-B229-E341-A995-BA8802D34106}" presName="Triangle" presStyleLbl="alignNode1" presStyleIdx="1" presStyleCnt="9"/>
      <dgm:spPr/>
    </dgm:pt>
    <dgm:pt modelId="{888C3002-F06B-9341-BB8A-CD03B930D261}" type="pres">
      <dgm:prSet presAssocID="{B18180C8-8F48-F94F-9BF0-48BC927B5F9E}" presName="sibTrans" presStyleCnt="0"/>
      <dgm:spPr/>
    </dgm:pt>
    <dgm:pt modelId="{A6A5AE46-C84E-D54F-A668-A0591B52F4F3}" type="pres">
      <dgm:prSet presAssocID="{B18180C8-8F48-F94F-9BF0-48BC927B5F9E}" presName="space" presStyleCnt="0"/>
      <dgm:spPr/>
    </dgm:pt>
    <dgm:pt modelId="{2E5E332A-6C7E-5A4E-A435-73A12DB05D32}" type="pres">
      <dgm:prSet presAssocID="{4E18F7A2-38DA-9443-AEEF-17595D90D40C}" presName="composite" presStyleCnt="0"/>
      <dgm:spPr/>
    </dgm:pt>
    <dgm:pt modelId="{91BA848D-AE1B-5A47-8303-5144D4B35225}" type="pres">
      <dgm:prSet presAssocID="{4E18F7A2-38DA-9443-AEEF-17595D90D40C}" presName="LShape" presStyleLbl="alignNode1" presStyleIdx="2" presStyleCnt="9"/>
      <dgm:spPr/>
    </dgm:pt>
    <dgm:pt modelId="{28C86F93-FD43-B347-904D-3A01EA47B5FB}" type="pres">
      <dgm:prSet presAssocID="{4E18F7A2-38DA-9443-AEEF-17595D90D40C}" presName="ParentText" presStyleLbl="revTx" presStyleIdx="1" presStyleCnt="5">
        <dgm:presLayoutVars>
          <dgm:chMax val="0"/>
          <dgm:chPref val="0"/>
          <dgm:bulletEnabled val="1"/>
        </dgm:presLayoutVars>
      </dgm:prSet>
      <dgm:spPr/>
    </dgm:pt>
    <dgm:pt modelId="{EF8A729E-477E-384B-A1EA-A8DF40AC7F38}" type="pres">
      <dgm:prSet presAssocID="{4E18F7A2-38DA-9443-AEEF-17595D90D40C}" presName="Triangle" presStyleLbl="alignNode1" presStyleIdx="3" presStyleCnt="9"/>
      <dgm:spPr/>
    </dgm:pt>
    <dgm:pt modelId="{EDEE297F-62E6-994F-8F88-81E3C121747E}" type="pres">
      <dgm:prSet presAssocID="{A7FC557C-5757-4C4F-8276-A32C8FDB4CF7}" presName="sibTrans" presStyleCnt="0"/>
      <dgm:spPr/>
    </dgm:pt>
    <dgm:pt modelId="{A4E84198-3815-2F4D-BC18-523E9D8DA6D7}" type="pres">
      <dgm:prSet presAssocID="{A7FC557C-5757-4C4F-8276-A32C8FDB4CF7}" presName="space" presStyleCnt="0"/>
      <dgm:spPr/>
    </dgm:pt>
    <dgm:pt modelId="{BF07EE9F-3A97-0541-A7D2-2C49BD8722C5}" type="pres">
      <dgm:prSet presAssocID="{6EA20429-12DE-9A48-8EB2-68D150577AB5}" presName="composite" presStyleCnt="0"/>
      <dgm:spPr/>
    </dgm:pt>
    <dgm:pt modelId="{FBF64B1D-07C6-7345-B3D6-E7593D3A1216}" type="pres">
      <dgm:prSet presAssocID="{6EA20429-12DE-9A48-8EB2-68D150577AB5}" presName="LShape" presStyleLbl="alignNode1" presStyleIdx="4" presStyleCnt="9"/>
      <dgm:spPr/>
    </dgm:pt>
    <dgm:pt modelId="{EE500405-08C1-2C4D-BA13-E3987C99373E}" type="pres">
      <dgm:prSet presAssocID="{6EA20429-12DE-9A48-8EB2-68D150577AB5}" presName="ParentText" presStyleLbl="revTx" presStyleIdx="2" presStyleCnt="5">
        <dgm:presLayoutVars>
          <dgm:chMax val="0"/>
          <dgm:chPref val="0"/>
          <dgm:bulletEnabled val="1"/>
        </dgm:presLayoutVars>
      </dgm:prSet>
      <dgm:spPr/>
    </dgm:pt>
    <dgm:pt modelId="{4230AF2A-3746-874F-93FF-E9B247D77EDC}" type="pres">
      <dgm:prSet presAssocID="{6EA20429-12DE-9A48-8EB2-68D150577AB5}" presName="Triangle" presStyleLbl="alignNode1" presStyleIdx="5" presStyleCnt="9"/>
      <dgm:spPr/>
    </dgm:pt>
    <dgm:pt modelId="{09DDCA0C-0F10-5145-8FA6-C2D7B0C87DCA}" type="pres">
      <dgm:prSet presAssocID="{B0252E58-4A22-FD4B-BC9B-234DF630AFD7}" presName="sibTrans" presStyleCnt="0"/>
      <dgm:spPr/>
    </dgm:pt>
    <dgm:pt modelId="{3CC42C3A-1A9C-0746-8F8E-3BFE6BB4C27C}" type="pres">
      <dgm:prSet presAssocID="{B0252E58-4A22-FD4B-BC9B-234DF630AFD7}" presName="space" presStyleCnt="0"/>
      <dgm:spPr/>
    </dgm:pt>
    <dgm:pt modelId="{CBC6BE3B-40BE-874E-99B8-388D133150D4}" type="pres">
      <dgm:prSet presAssocID="{FA4D08EC-4187-EC47-AEA7-0ECA8B177415}" presName="composite" presStyleCnt="0"/>
      <dgm:spPr/>
    </dgm:pt>
    <dgm:pt modelId="{26A54868-C378-A049-AB3D-AC433E2F9348}" type="pres">
      <dgm:prSet presAssocID="{FA4D08EC-4187-EC47-AEA7-0ECA8B177415}" presName="LShape" presStyleLbl="alignNode1" presStyleIdx="6" presStyleCnt="9"/>
      <dgm:spPr/>
    </dgm:pt>
    <dgm:pt modelId="{7D32DEF1-B55B-0447-A767-BC037F481740}" type="pres">
      <dgm:prSet presAssocID="{FA4D08EC-4187-EC47-AEA7-0ECA8B177415}" presName="ParentText" presStyleLbl="revTx" presStyleIdx="3" presStyleCnt="5">
        <dgm:presLayoutVars>
          <dgm:chMax val="0"/>
          <dgm:chPref val="0"/>
          <dgm:bulletEnabled val="1"/>
        </dgm:presLayoutVars>
      </dgm:prSet>
      <dgm:spPr/>
    </dgm:pt>
    <dgm:pt modelId="{2700DE07-0B22-3942-892A-D2381FED295E}" type="pres">
      <dgm:prSet presAssocID="{FA4D08EC-4187-EC47-AEA7-0ECA8B177415}" presName="Triangle" presStyleLbl="alignNode1" presStyleIdx="7" presStyleCnt="9"/>
      <dgm:spPr/>
    </dgm:pt>
    <dgm:pt modelId="{DAA932D9-AAE6-644E-A3E8-786174C134D9}" type="pres">
      <dgm:prSet presAssocID="{E6F6C835-894C-8542-B0FB-344535BC48B3}" presName="sibTrans" presStyleCnt="0"/>
      <dgm:spPr/>
    </dgm:pt>
    <dgm:pt modelId="{EC39399F-3CD1-B74E-97C1-1E430723CB7E}" type="pres">
      <dgm:prSet presAssocID="{E6F6C835-894C-8542-B0FB-344535BC48B3}" presName="space" presStyleCnt="0"/>
      <dgm:spPr/>
    </dgm:pt>
    <dgm:pt modelId="{78D77FF0-CA2A-824B-953C-8E6037C09447}" type="pres">
      <dgm:prSet presAssocID="{757EA1C9-BF37-DA42-991F-896FB4C9E7B2}" presName="composite" presStyleCnt="0"/>
      <dgm:spPr/>
    </dgm:pt>
    <dgm:pt modelId="{71A13D1A-B9E1-154F-AD5D-26BBA6E45FF1}" type="pres">
      <dgm:prSet presAssocID="{757EA1C9-BF37-DA42-991F-896FB4C9E7B2}" presName="LShape" presStyleLbl="alignNode1" presStyleIdx="8" presStyleCnt="9"/>
      <dgm:spPr/>
    </dgm:pt>
    <dgm:pt modelId="{7BBB06FA-F440-8E48-8CC8-7AD388647B85}" type="pres">
      <dgm:prSet presAssocID="{757EA1C9-BF37-DA42-991F-896FB4C9E7B2}" presName="ParentText" presStyleLbl="revTx" presStyleIdx="4" presStyleCnt="5">
        <dgm:presLayoutVars>
          <dgm:chMax val="0"/>
          <dgm:chPref val="0"/>
          <dgm:bulletEnabled val="1"/>
        </dgm:presLayoutVars>
      </dgm:prSet>
      <dgm:spPr/>
    </dgm:pt>
  </dgm:ptLst>
  <dgm:cxnLst>
    <dgm:cxn modelId="{BE44801F-A81D-1B44-99D0-FC387822BB29}" type="presOf" srcId="{C08D941B-B229-E341-A995-BA8802D34106}" destId="{5305BC42-4A1B-8D45-97E3-D979AE58C254}" srcOrd="0" destOrd="0" presId="urn:microsoft.com/office/officeart/2009/3/layout/StepUpProcess"/>
    <dgm:cxn modelId="{46CF7826-DAE3-3442-B2AB-F093115159FF}" type="presOf" srcId="{4E18F7A2-38DA-9443-AEEF-17595D90D40C}" destId="{28C86F93-FD43-B347-904D-3A01EA47B5FB}" srcOrd="0" destOrd="0" presId="urn:microsoft.com/office/officeart/2009/3/layout/StepUpProcess"/>
    <dgm:cxn modelId="{A1630E27-6F15-6546-91D3-69859978E016}" type="presOf" srcId="{93047B8B-EE97-0240-B806-5FE3B4FE6320}" destId="{BF38E158-9D4D-E84A-B928-EE02418EC05A}" srcOrd="0" destOrd="0" presId="urn:microsoft.com/office/officeart/2009/3/layout/StepUpProcess"/>
    <dgm:cxn modelId="{615A9272-E792-4747-B9A1-AA42C90B527D}" srcId="{93047B8B-EE97-0240-B806-5FE3B4FE6320}" destId="{757EA1C9-BF37-DA42-991F-896FB4C9E7B2}" srcOrd="4" destOrd="0" parTransId="{2EBEABAD-4BB3-9B49-98FF-CD0C3ED5D381}" sibTransId="{8DE71B41-4F0B-884C-99DA-F9DF5AD82115}"/>
    <dgm:cxn modelId="{A3D8F991-A113-0C49-AE55-79D70DCD88AA}" type="presOf" srcId="{FA4D08EC-4187-EC47-AEA7-0ECA8B177415}" destId="{7D32DEF1-B55B-0447-A767-BC037F481740}" srcOrd="0" destOrd="0" presId="urn:microsoft.com/office/officeart/2009/3/layout/StepUpProcess"/>
    <dgm:cxn modelId="{B7728996-B930-1A44-BF73-8D2E24FB7B46}" srcId="{93047B8B-EE97-0240-B806-5FE3B4FE6320}" destId="{C08D941B-B229-E341-A995-BA8802D34106}" srcOrd="0" destOrd="0" parTransId="{D0C0EDB9-7CBE-D442-9962-CAA801150F84}" sibTransId="{B18180C8-8F48-F94F-9BF0-48BC927B5F9E}"/>
    <dgm:cxn modelId="{0C914697-69B5-CB48-BC6A-02553F8481DF}" srcId="{93047B8B-EE97-0240-B806-5FE3B4FE6320}" destId="{FA4D08EC-4187-EC47-AEA7-0ECA8B177415}" srcOrd="3" destOrd="0" parTransId="{9F6F2B07-54C8-7645-BB8E-3F1EB95F7CB8}" sibTransId="{E6F6C835-894C-8542-B0FB-344535BC48B3}"/>
    <dgm:cxn modelId="{6D9E72B0-BAD6-1341-B6F5-8F1C6C10181E}" type="presOf" srcId="{6EA20429-12DE-9A48-8EB2-68D150577AB5}" destId="{EE500405-08C1-2C4D-BA13-E3987C99373E}" srcOrd="0" destOrd="0" presId="urn:microsoft.com/office/officeart/2009/3/layout/StepUpProcess"/>
    <dgm:cxn modelId="{913D42CE-572D-DE48-B61D-43A401C2F130}" srcId="{93047B8B-EE97-0240-B806-5FE3B4FE6320}" destId="{4E18F7A2-38DA-9443-AEEF-17595D90D40C}" srcOrd="1" destOrd="0" parTransId="{F03EC46B-5941-F340-B937-2184469F537D}" sibTransId="{A7FC557C-5757-4C4F-8276-A32C8FDB4CF7}"/>
    <dgm:cxn modelId="{BB8E9FD8-07FA-5843-AA6B-44742CF22967}" srcId="{93047B8B-EE97-0240-B806-5FE3B4FE6320}" destId="{6EA20429-12DE-9A48-8EB2-68D150577AB5}" srcOrd="2" destOrd="0" parTransId="{BACFA790-4549-BD4A-930A-7754FA545334}" sibTransId="{B0252E58-4A22-FD4B-BC9B-234DF630AFD7}"/>
    <dgm:cxn modelId="{F7936CDA-384C-1349-9422-8649A406D838}" type="presOf" srcId="{757EA1C9-BF37-DA42-991F-896FB4C9E7B2}" destId="{7BBB06FA-F440-8E48-8CC8-7AD388647B85}" srcOrd="0" destOrd="0" presId="urn:microsoft.com/office/officeart/2009/3/layout/StepUpProcess"/>
    <dgm:cxn modelId="{DC6B2600-777B-CC4C-9D91-88444BF1B8E5}" type="presParOf" srcId="{BF38E158-9D4D-E84A-B928-EE02418EC05A}" destId="{22F48FA7-E243-924E-A2DD-FFD52F2B54D8}" srcOrd="0" destOrd="0" presId="urn:microsoft.com/office/officeart/2009/3/layout/StepUpProcess"/>
    <dgm:cxn modelId="{1AD90E7C-D8DC-1C4C-A69B-41E39950EC1E}" type="presParOf" srcId="{22F48FA7-E243-924E-A2DD-FFD52F2B54D8}" destId="{D90766D1-6A71-054B-894A-3CB198460D4B}" srcOrd="0" destOrd="0" presId="urn:microsoft.com/office/officeart/2009/3/layout/StepUpProcess"/>
    <dgm:cxn modelId="{C59CE8DB-2366-004C-8F03-368EC854A572}" type="presParOf" srcId="{22F48FA7-E243-924E-A2DD-FFD52F2B54D8}" destId="{5305BC42-4A1B-8D45-97E3-D979AE58C254}" srcOrd="1" destOrd="0" presId="urn:microsoft.com/office/officeart/2009/3/layout/StepUpProcess"/>
    <dgm:cxn modelId="{ECF6F6B0-1C76-5243-8AF0-E14E47324389}" type="presParOf" srcId="{22F48FA7-E243-924E-A2DD-FFD52F2B54D8}" destId="{CC4E1222-4DE5-3642-8A87-1D195EBB943F}" srcOrd="2" destOrd="0" presId="urn:microsoft.com/office/officeart/2009/3/layout/StepUpProcess"/>
    <dgm:cxn modelId="{14D8CC34-091E-EB4C-9024-2A895A5C1338}" type="presParOf" srcId="{BF38E158-9D4D-E84A-B928-EE02418EC05A}" destId="{888C3002-F06B-9341-BB8A-CD03B930D261}" srcOrd="1" destOrd="0" presId="urn:microsoft.com/office/officeart/2009/3/layout/StepUpProcess"/>
    <dgm:cxn modelId="{CFB5F3E5-AD50-944A-B45E-BB354EA02B22}" type="presParOf" srcId="{888C3002-F06B-9341-BB8A-CD03B930D261}" destId="{A6A5AE46-C84E-D54F-A668-A0591B52F4F3}" srcOrd="0" destOrd="0" presId="urn:microsoft.com/office/officeart/2009/3/layout/StepUpProcess"/>
    <dgm:cxn modelId="{716B453E-AB12-3449-8B8A-B5E3E53621EB}" type="presParOf" srcId="{BF38E158-9D4D-E84A-B928-EE02418EC05A}" destId="{2E5E332A-6C7E-5A4E-A435-73A12DB05D32}" srcOrd="2" destOrd="0" presId="urn:microsoft.com/office/officeart/2009/3/layout/StepUpProcess"/>
    <dgm:cxn modelId="{90AA59C5-FEFF-4945-879A-1FFF41E0E054}" type="presParOf" srcId="{2E5E332A-6C7E-5A4E-A435-73A12DB05D32}" destId="{91BA848D-AE1B-5A47-8303-5144D4B35225}" srcOrd="0" destOrd="0" presId="urn:microsoft.com/office/officeart/2009/3/layout/StepUpProcess"/>
    <dgm:cxn modelId="{663EB63C-739D-2840-919B-0B6A85548F58}" type="presParOf" srcId="{2E5E332A-6C7E-5A4E-A435-73A12DB05D32}" destId="{28C86F93-FD43-B347-904D-3A01EA47B5FB}" srcOrd="1" destOrd="0" presId="urn:microsoft.com/office/officeart/2009/3/layout/StepUpProcess"/>
    <dgm:cxn modelId="{42F3A5F2-6BC0-B048-8B71-82BC3FA47413}" type="presParOf" srcId="{2E5E332A-6C7E-5A4E-A435-73A12DB05D32}" destId="{EF8A729E-477E-384B-A1EA-A8DF40AC7F38}" srcOrd="2" destOrd="0" presId="urn:microsoft.com/office/officeart/2009/3/layout/StepUpProcess"/>
    <dgm:cxn modelId="{4AF7C527-6184-E147-9171-5082241D6F2A}" type="presParOf" srcId="{BF38E158-9D4D-E84A-B928-EE02418EC05A}" destId="{EDEE297F-62E6-994F-8F88-81E3C121747E}" srcOrd="3" destOrd="0" presId="urn:microsoft.com/office/officeart/2009/3/layout/StepUpProcess"/>
    <dgm:cxn modelId="{EF0BCAE6-8944-AE4E-AA51-C43085F3F43F}" type="presParOf" srcId="{EDEE297F-62E6-994F-8F88-81E3C121747E}" destId="{A4E84198-3815-2F4D-BC18-523E9D8DA6D7}" srcOrd="0" destOrd="0" presId="urn:microsoft.com/office/officeart/2009/3/layout/StepUpProcess"/>
    <dgm:cxn modelId="{A84F6F21-AE17-2947-8613-00020B54FD88}" type="presParOf" srcId="{BF38E158-9D4D-E84A-B928-EE02418EC05A}" destId="{BF07EE9F-3A97-0541-A7D2-2C49BD8722C5}" srcOrd="4" destOrd="0" presId="urn:microsoft.com/office/officeart/2009/3/layout/StepUpProcess"/>
    <dgm:cxn modelId="{803C445C-47B7-F442-9F4C-75440D7F109B}" type="presParOf" srcId="{BF07EE9F-3A97-0541-A7D2-2C49BD8722C5}" destId="{FBF64B1D-07C6-7345-B3D6-E7593D3A1216}" srcOrd="0" destOrd="0" presId="urn:microsoft.com/office/officeart/2009/3/layout/StepUpProcess"/>
    <dgm:cxn modelId="{7242F70E-AECD-D441-9688-FF74F26C001B}" type="presParOf" srcId="{BF07EE9F-3A97-0541-A7D2-2C49BD8722C5}" destId="{EE500405-08C1-2C4D-BA13-E3987C99373E}" srcOrd="1" destOrd="0" presId="urn:microsoft.com/office/officeart/2009/3/layout/StepUpProcess"/>
    <dgm:cxn modelId="{94F3B7A5-B685-0647-BD6B-CEC5D64BB3D1}" type="presParOf" srcId="{BF07EE9F-3A97-0541-A7D2-2C49BD8722C5}" destId="{4230AF2A-3746-874F-93FF-E9B247D77EDC}" srcOrd="2" destOrd="0" presId="urn:microsoft.com/office/officeart/2009/3/layout/StepUpProcess"/>
    <dgm:cxn modelId="{EE4941E7-3673-264F-823C-09B5E0286CF5}" type="presParOf" srcId="{BF38E158-9D4D-E84A-B928-EE02418EC05A}" destId="{09DDCA0C-0F10-5145-8FA6-C2D7B0C87DCA}" srcOrd="5" destOrd="0" presId="urn:microsoft.com/office/officeart/2009/3/layout/StepUpProcess"/>
    <dgm:cxn modelId="{13DA07C1-0C61-BB44-BBB5-CD0AF6482864}" type="presParOf" srcId="{09DDCA0C-0F10-5145-8FA6-C2D7B0C87DCA}" destId="{3CC42C3A-1A9C-0746-8F8E-3BFE6BB4C27C}" srcOrd="0" destOrd="0" presId="urn:microsoft.com/office/officeart/2009/3/layout/StepUpProcess"/>
    <dgm:cxn modelId="{9A363368-C009-B949-A835-1D93F7779D5E}" type="presParOf" srcId="{BF38E158-9D4D-E84A-B928-EE02418EC05A}" destId="{CBC6BE3B-40BE-874E-99B8-388D133150D4}" srcOrd="6" destOrd="0" presId="urn:microsoft.com/office/officeart/2009/3/layout/StepUpProcess"/>
    <dgm:cxn modelId="{E79C87C5-B2FC-2241-B59F-5A66F223E0A9}" type="presParOf" srcId="{CBC6BE3B-40BE-874E-99B8-388D133150D4}" destId="{26A54868-C378-A049-AB3D-AC433E2F9348}" srcOrd="0" destOrd="0" presId="urn:microsoft.com/office/officeart/2009/3/layout/StepUpProcess"/>
    <dgm:cxn modelId="{919E57C5-2A40-6C48-B013-4F6C3278F221}" type="presParOf" srcId="{CBC6BE3B-40BE-874E-99B8-388D133150D4}" destId="{7D32DEF1-B55B-0447-A767-BC037F481740}" srcOrd="1" destOrd="0" presId="urn:microsoft.com/office/officeart/2009/3/layout/StepUpProcess"/>
    <dgm:cxn modelId="{79DA1207-1AD3-0645-A7F4-0641D37B36C9}" type="presParOf" srcId="{CBC6BE3B-40BE-874E-99B8-388D133150D4}" destId="{2700DE07-0B22-3942-892A-D2381FED295E}" srcOrd="2" destOrd="0" presId="urn:microsoft.com/office/officeart/2009/3/layout/StepUpProcess"/>
    <dgm:cxn modelId="{413AA1C5-A538-EE42-8B86-E1AAD38CAF89}" type="presParOf" srcId="{BF38E158-9D4D-E84A-B928-EE02418EC05A}" destId="{DAA932D9-AAE6-644E-A3E8-786174C134D9}" srcOrd="7" destOrd="0" presId="urn:microsoft.com/office/officeart/2009/3/layout/StepUpProcess"/>
    <dgm:cxn modelId="{F7893528-1505-EA4A-B8AF-EE1A8E2DFD63}" type="presParOf" srcId="{DAA932D9-AAE6-644E-A3E8-786174C134D9}" destId="{EC39399F-3CD1-B74E-97C1-1E430723CB7E}" srcOrd="0" destOrd="0" presId="urn:microsoft.com/office/officeart/2009/3/layout/StepUpProcess"/>
    <dgm:cxn modelId="{0F4035EA-60CC-944E-9E8C-AD2FC24973F7}" type="presParOf" srcId="{BF38E158-9D4D-E84A-B928-EE02418EC05A}" destId="{78D77FF0-CA2A-824B-953C-8E6037C09447}" srcOrd="8" destOrd="0" presId="urn:microsoft.com/office/officeart/2009/3/layout/StepUpProcess"/>
    <dgm:cxn modelId="{F4F36AD2-2BED-4F4B-A838-F407EB066CAC}" type="presParOf" srcId="{78D77FF0-CA2A-824B-953C-8E6037C09447}" destId="{71A13D1A-B9E1-154F-AD5D-26BBA6E45FF1}" srcOrd="0" destOrd="0" presId="urn:microsoft.com/office/officeart/2009/3/layout/StepUpProcess"/>
    <dgm:cxn modelId="{9FF7187A-90FB-1C42-B4FF-74B1B9FF21B7}" type="presParOf" srcId="{78D77FF0-CA2A-824B-953C-8E6037C09447}" destId="{7BBB06FA-F440-8E48-8CC8-7AD388647B8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07904B-E1D1-374E-A462-74D909CA779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DBFD04-AACB-CC45-8FCB-1B1E0597CD2B}">
      <dgm:prSet phldrT="[Text]" custT="1"/>
      <dgm:spPr/>
      <dgm:t>
        <a:bodyPr/>
        <a:lstStyle/>
        <a:p>
          <a:pPr>
            <a:lnSpc>
              <a:spcPct val="100000"/>
            </a:lnSpc>
          </a:pPr>
          <a:r>
            <a:rPr lang="en-US" sz="3200" dirty="0"/>
            <a:t>Read Core Materials</a:t>
          </a:r>
        </a:p>
      </dgm:t>
    </dgm:pt>
    <dgm:pt modelId="{C021390B-476D-C74D-9AB5-61D946141E22}" type="parTrans" cxnId="{6FB6E893-975B-AB4B-9503-96EFEF2AA9FD}">
      <dgm:prSet/>
      <dgm:spPr/>
      <dgm:t>
        <a:bodyPr/>
        <a:lstStyle/>
        <a:p>
          <a:endParaRPr lang="en-US"/>
        </a:p>
      </dgm:t>
    </dgm:pt>
    <dgm:pt modelId="{D979E5FF-273A-4641-8970-5BE08DB78968}" type="sibTrans" cxnId="{6FB6E893-975B-AB4B-9503-96EFEF2AA9FD}">
      <dgm:prSet/>
      <dgm:spPr/>
      <dgm:t>
        <a:bodyPr/>
        <a:lstStyle/>
        <a:p>
          <a:endParaRPr lang="en-US"/>
        </a:p>
      </dgm:t>
    </dgm:pt>
    <dgm:pt modelId="{9AD5889D-D94C-6C4F-B85D-56CF0091BEC4}">
      <dgm:prSet phldrT="[Text]" custT="1"/>
      <dgm:spPr/>
      <dgm:t>
        <a:bodyPr/>
        <a:lstStyle/>
        <a:p>
          <a:pPr>
            <a:lnSpc>
              <a:spcPct val="100000"/>
            </a:lnSpc>
          </a:pPr>
          <a:r>
            <a:rPr lang="en-US" sz="3200" dirty="0"/>
            <a:t>Research Supporting Materials</a:t>
          </a:r>
        </a:p>
      </dgm:t>
    </dgm:pt>
    <dgm:pt modelId="{FC0FD981-B2D6-2D44-B86D-795A01EB2303}" type="parTrans" cxnId="{0CCE7342-A7D6-434F-A355-A1B43DC2B6DD}">
      <dgm:prSet/>
      <dgm:spPr/>
      <dgm:t>
        <a:bodyPr/>
        <a:lstStyle/>
        <a:p>
          <a:endParaRPr lang="en-US"/>
        </a:p>
      </dgm:t>
    </dgm:pt>
    <dgm:pt modelId="{A5C7DCC3-8902-954C-90AC-BAEB37A2E3CD}" type="sibTrans" cxnId="{0CCE7342-A7D6-434F-A355-A1B43DC2B6DD}">
      <dgm:prSet/>
      <dgm:spPr/>
      <dgm:t>
        <a:bodyPr/>
        <a:lstStyle/>
        <a:p>
          <a:endParaRPr lang="en-US"/>
        </a:p>
      </dgm:t>
    </dgm:pt>
    <dgm:pt modelId="{AAB4E18F-D0AF-4F48-B8A7-361150B49919}">
      <dgm:prSet phldrT="[Text]" custT="1"/>
      <dgm:spPr/>
      <dgm:t>
        <a:bodyPr/>
        <a:lstStyle/>
        <a:p>
          <a:pPr>
            <a:lnSpc>
              <a:spcPct val="100000"/>
            </a:lnSpc>
          </a:pPr>
          <a:r>
            <a:rPr lang="en-US" sz="3200" dirty="0"/>
            <a:t>Decide what others need to know</a:t>
          </a:r>
        </a:p>
      </dgm:t>
    </dgm:pt>
    <dgm:pt modelId="{4331372F-4FE2-7044-ACA4-D49D0F8EB500}" type="parTrans" cxnId="{87144C0E-1C05-3D41-A422-DC460A67C931}">
      <dgm:prSet/>
      <dgm:spPr/>
      <dgm:t>
        <a:bodyPr/>
        <a:lstStyle/>
        <a:p>
          <a:endParaRPr lang="en-US"/>
        </a:p>
      </dgm:t>
    </dgm:pt>
    <dgm:pt modelId="{8F74D501-BAFE-184E-BE79-495EA554036E}" type="sibTrans" cxnId="{87144C0E-1C05-3D41-A422-DC460A67C931}">
      <dgm:prSet/>
      <dgm:spPr/>
      <dgm:t>
        <a:bodyPr/>
        <a:lstStyle/>
        <a:p>
          <a:endParaRPr lang="en-US"/>
        </a:p>
      </dgm:t>
    </dgm:pt>
    <dgm:pt modelId="{539ADD9B-A9BC-457C-92FE-438B3222445F}" type="pres">
      <dgm:prSet presAssocID="{DF07904B-E1D1-374E-A462-74D909CA7790}" presName="root" presStyleCnt="0">
        <dgm:presLayoutVars>
          <dgm:dir/>
          <dgm:resizeHandles val="exact"/>
        </dgm:presLayoutVars>
      </dgm:prSet>
      <dgm:spPr/>
    </dgm:pt>
    <dgm:pt modelId="{79F075CA-4F8D-40B5-A0A0-DCFFA6F9F82E}" type="pres">
      <dgm:prSet presAssocID="{81DBFD04-AACB-CC45-8FCB-1B1E0597CD2B}" presName="compNode" presStyleCnt="0"/>
      <dgm:spPr/>
    </dgm:pt>
    <dgm:pt modelId="{ECB136C4-7544-4C02-BD72-C46DA4C4ED05}" type="pres">
      <dgm:prSet presAssocID="{81DBFD04-AACB-CC45-8FCB-1B1E0597CD2B}" presName="bgRect" presStyleLbl="bgShp" presStyleIdx="0" presStyleCnt="3"/>
      <dgm:spPr/>
    </dgm:pt>
    <dgm:pt modelId="{A8317C8E-9869-4B98-8583-FFEAB761A444}" type="pres">
      <dgm:prSet presAssocID="{81DBFD04-AACB-CC45-8FCB-1B1E0597CD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69AAB92-F36E-4190-BEAE-34CE669EFCF5}" type="pres">
      <dgm:prSet presAssocID="{81DBFD04-AACB-CC45-8FCB-1B1E0597CD2B}" presName="spaceRect" presStyleCnt="0"/>
      <dgm:spPr/>
    </dgm:pt>
    <dgm:pt modelId="{39BA491F-5D3E-4BC2-A993-3C767FD38919}" type="pres">
      <dgm:prSet presAssocID="{81DBFD04-AACB-CC45-8FCB-1B1E0597CD2B}" presName="parTx" presStyleLbl="revTx" presStyleIdx="0" presStyleCnt="3">
        <dgm:presLayoutVars>
          <dgm:chMax val="0"/>
          <dgm:chPref val="0"/>
        </dgm:presLayoutVars>
      </dgm:prSet>
      <dgm:spPr/>
    </dgm:pt>
    <dgm:pt modelId="{A7BC14EA-6507-4869-AF13-BA490C3625AF}" type="pres">
      <dgm:prSet presAssocID="{D979E5FF-273A-4641-8970-5BE08DB78968}" presName="sibTrans" presStyleCnt="0"/>
      <dgm:spPr/>
    </dgm:pt>
    <dgm:pt modelId="{2E907D96-B9AA-46F0-B3EB-52DAF4093A23}" type="pres">
      <dgm:prSet presAssocID="{9AD5889D-D94C-6C4F-B85D-56CF0091BEC4}" presName="compNode" presStyleCnt="0"/>
      <dgm:spPr/>
    </dgm:pt>
    <dgm:pt modelId="{79818117-3760-42BC-A1DA-7E02A1FFECF2}" type="pres">
      <dgm:prSet presAssocID="{9AD5889D-D94C-6C4F-B85D-56CF0091BEC4}" presName="bgRect" presStyleLbl="bgShp" presStyleIdx="1" presStyleCnt="3"/>
      <dgm:spPr/>
    </dgm:pt>
    <dgm:pt modelId="{79E4369F-880D-4222-9832-8C99D64C2FE0}" type="pres">
      <dgm:prSet presAssocID="{9AD5889D-D94C-6C4F-B85D-56CF0091BE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888213C1-5C92-425E-8522-FD0F5D9D884B}" type="pres">
      <dgm:prSet presAssocID="{9AD5889D-D94C-6C4F-B85D-56CF0091BEC4}" presName="spaceRect" presStyleCnt="0"/>
      <dgm:spPr/>
    </dgm:pt>
    <dgm:pt modelId="{57487647-1BF8-4ECA-99C3-44FBFBE8C304}" type="pres">
      <dgm:prSet presAssocID="{9AD5889D-D94C-6C4F-B85D-56CF0091BEC4}" presName="parTx" presStyleLbl="revTx" presStyleIdx="1" presStyleCnt="3">
        <dgm:presLayoutVars>
          <dgm:chMax val="0"/>
          <dgm:chPref val="0"/>
        </dgm:presLayoutVars>
      </dgm:prSet>
      <dgm:spPr/>
    </dgm:pt>
    <dgm:pt modelId="{122A88D6-C441-43B4-BC5B-C10AA7D53B1A}" type="pres">
      <dgm:prSet presAssocID="{A5C7DCC3-8902-954C-90AC-BAEB37A2E3CD}" presName="sibTrans" presStyleCnt="0"/>
      <dgm:spPr/>
    </dgm:pt>
    <dgm:pt modelId="{069ED8C0-B72E-44FF-B262-A2C9F2801313}" type="pres">
      <dgm:prSet presAssocID="{AAB4E18F-D0AF-4F48-B8A7-361150B49919}" presName="compNode" presStyleCnt="0"/>
      <dgm:spPr/>
    </dgm:pt>
    <dgm:pt modelId="{577E156B-DBA3-4202-A640-F662B9A01685}" type="pres">
      <dgm:prSet presAssocID="{AAB4E18F-D0AF-4F48-B8A7-361150B49919}" presName="bgRect" presStyleLbl="bgShp" presStyleIdx="2" presStyleCnt="3"/>
      <dgm:spPr/>
    </dgm:pt>
    <dgm:pt modelId="{195B3582-D358-459E-A59D-2563230FBB76}" type="pres">
      <dgm:prSet presAssocID="{AAB4E18F-D0AF-4F48-B8A7-361150B499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F0491F1-7DC2-4179-8EF8-9AAA03765C4A}" type="pres">
      <dgm:prSet presAssocID="{AAB4E18F-D0AF-4F48-B8A7-361150B49919}" presName="spaceRect" presStyleCnt="0"/>
      <dgm:spPr/>
    </dgm:pt>
    <dgm:pt modelId="{FFA7B494-ABA1-4107-A964-8AFA1072B937}" type="pres">
      <dgm:prSet presAssocID="{AAB4E18F-D0AF-4F48-B8A7-361150B49919}" presName="parTx" presStyleLbl="revTx" presStyleIdx="2" presStyleCnt="3">
        <dgm:presLayoutVars>
          <dgm:chMax val="0"/>
          <dgm:chPref val="0"/>
        </dgm:presLayoutVars>
      </dgm:prSet>
      <dgm:spPr/>
    </dgm:pt>
  </dgm:ptLst>
  <dgm:cxnLst>
    <dgm:cxn modelId="{B312E10A-CF95-1D4E-8353-27DCAA574C47}" type="presOf" srcId="{AAB4E18F-D0AF-4F48-B8A7-361150B49919}" destId="{FFA7B494-ABA1-4107-A964-8AFA1072B937}" srcOrd="0" destOrd="0" presId="urn:microsoft.com/office/officeart/2018/2/layout/IconVerticalSolidList"/>
    <dgm:cxn modelId="{87144C0E-1C05-3D41-A422-DC460A67C931}" srcId="{DF07904B-E1D1-374E-A462-74D909CA7790}" destId="{AAB4E18F-D0AF-4F48-B8A7-361150B49919}" srcOrd="2" destOrd="0" parTransId="{4331372F-4FE2-7044-ACA4-D49D0F8EB500}" sibTransId="{8F74D501-BAFE-184E-BE79-495EA554036E}"/>
    <dgm:cxn modelId="{0CCE7342-A7D6-434F-A355-A1B43DC2B6DD}" srcId="{DF07904B-E1D1-374E-A462-74D909CA7790}" destId="{9AD5889D-D94C-6C4F-B85D-56CF0091BEC4}" srcOrd="1" destOrd="0" parTransId="{FC0FD981-B2D6-2D44-B86D-795A01EB2303}" sibTransId="{A5C7DCC3-8902-954C-90AC-BAEB37A2E3CD}"/>
    <dgm:cxn modelId="{20AC0079-DD9C-AA4B-85FF-813B494D2E2E}" type="presOf" srcId="{DF07904B-E1D1-374E-A462-74D909CA7790}" destId="{539ADD9B-A9BC-457C-92FE-438B3222445F}" srcOrd="0" destOrd="0" presId="urn:microsoft.com/office/officeart/2018/2/layout/IconVerticalSolidList"/>
    <dgm:cxn modelId="{6FB6E893-975B-AB4B-9503-96EFEF2AA9FD}" srcId="{DF07904B-E1D1-374E-A462-74D909CA7790}" destId="{81DBFD04-AACB-CC45-8FCB-1B1E0597CD2B}" srcOrd="0" destOrd="0" parTransId="{C021390B-476D-C74D-9AB5-61D946141E22}" sibTransId="{D979E5FF-273A-4641-8970-5BE08DB78968}"/>
    <dgm:cxn modelId="{6C0C3BB7-7DD0-1146-A863-43F932AFF7AC}" type="presOf" srcId="{9AD5889D-D94C-6C4F-B85D-56CF0091BEC4}" destId="{57487647-1BF8-4ECA-99C3-44FBFBE8C304}" srcOrd="0" destOrd="0" presId="urn:microsoft.com/office/officeart/2018/2/layout/IconVerticalSolidList"/>
    <dgm:cxn modelId="{25B3B3D8-4FB2-9A42-BF4B-B314629C5C21}" type="presOf" srcId="{81DBFD04-AACB-CC45-8FCB-1B1E0597CD2B}" destId="{39BA491F-5D3E-4BC2-A993-3C767FD38919}" srcOrd="0" destOrd="0" presId="urn:microsoft.com/office/officeart/2018/2/layout/IconVerticalSolidList"/>
    <dgm:cxn modelId="{0EBEF75E-FD2A-2849-A5E2-6B42458A2DCB}" type="presParOf" srcId="{539ADD9B-A9BC-457C-92FE-438B3222445F}" destId="{79F075CA-4F8D-40B5-A0A0-DCFFA6F9F82E}" srcOrd="0" destOrd="0" presId="urn:microsoft.com/office/officeart/2018/2/layout/IconVerticalSolidList"/>
    <dgm:cxn modelId="{FCB9131A-451B-9640-9ECC-B02D15B884C1}" type="presParOf" srcId="{79F075CA-4F8D-40B5-A0A0-DCFFA6F9F82E}" destId="{ECB136C4-7544-4C02-BD72-C46DA4C4ED05}" srcOrd="0" destOrd="0" presId="urn:microsoft.com/office/officeart/2018/2/layout/IconVerticalSolidList"/>
    <dgm:cxn modelId="{CB3B8F28-D49D-E64D-93DD-C0790659ECCA}" type="presParOf" srcId="{79F075CA-4F8D-40B5-A0A0-DCFFA6F9F82E}" destId="{A8317C8E-9869-4B98-8583-FFEAB761A444}" srcOrd="1" destOrd="0" presId="urn:microsoft.com/office/officeart/2018/2/layout/IconVerticalSolidList"/>
    <dgm:cxn modelId="{43F1B224-7A07-7145-8CAF-11355B704E06}" type="presParOf" srcId="{79F075CA-4F8D-40B5-A0A0-DCFFA6F9F82E}" destId="{969AAB92-F36E-4190-BEAE-34CE669EFCF5}" srcOrd="2" destOrd="0" presId="urn:microsoft.com/office/officeart/2018/2/layout/IconVerticalSolidList"/>
    <dgm:cxn modelId="{0DCCC5C4-5C2A-0647-AD92-4B75C2CD102E}" type="presParOf" srcId="{79F075CA-4F8D-40B5-A0A0-DCFFA6F9F82E}" destId="{39BA491F-5D3E-4BC2-A993-3C767FD38919}" srcOrd="3" destOrd="0" presId="urn:microsoft.com/office/officeart/2018/2/layout/IconVerticalSolidList"/>
    <dgm:cxn modelId="{402FD197-9081-B84F-A46A-03C93682D2B8}" type="presParOf" srcId="{539ADD9B-A9BC-457C-92FE-438B3222445F}" destId="{A7BC14EA-6507-4869-AF13-BA490C3625AF}" srcOrd="1" destOrd="0" presId="urn:microsoft.com/office/officeart/2018/2/layout/IconVerticalSolidList"/>
    <dgm:cxn modelId="{9D41BC9C-AE99-854A-B042-6D59DB097712}" type="presParOf" srcId="{539ADD9B-A9BC-457C-92FE-438B3222445F}" destId="{2E907D96-B9AA-46F0-B3EB-52DAF4093A23}" srcOrd="2" destOrd="0" presId="urn:microsoft.com/office/officeart/2018/2/layout/IconVerticalSolidList"/>
    <dgm:cxn modelId="{FF8D4355-E255-4F44-8674-C32005AB0A30}" type="presParOf" srcId="{2E907D96-B9AA-46F0-B3EB-52DAF4093A23}" destId="{79818117-3760-42BC-A1DA-7E02A1FFECF2}" srcOrd="0" destOrd="0" presId="urn:microsoft.com/office/officeart/2018/2/layout/IconVerticalSolidList"/>
    <dgm:cxn modelId="{9EBD1743-07F7-A247-B06E-EECAA416C434}" type="presParOf" srcId="{2E907D96-B9AA-46F0-B3EB-52DAF4093A23}" destId="{79E4369F-880D-4222-9832-8C99D64C2FE0}" srcOrd="1" destOrd="0" presId="urn:microsoft.com/office/officeart/2018/2/layout/IconVerticalSolidList"/>
    <dgm:cxn modelId="{6D16A4DA-8511-1A42-98D3-EAFF15641F5E}" type="presParOf" srcId="{2E907D96-B9AA-46F0-B3EB-52DAF4093A23}" destId="{888213C1-5C92-425E-8522-FD0F5D9D884B}" srcOrd="2" destOrd="0" presId="urn:microsoft.com/office/officeart/2018/2/layout/IconVerticalSolidList"/>
    <dgm:cxn modelId="{F39694FE-DDBB-AD4E-B06F-ADDB74B4035D}" type="presParOf" srcId="{2E907D96-B9AA-46F0-B3EB-52DAF4093A23}" destId="{57487647-1BF8-4ECA-99C3-44FBFBE8C304}" srcOrd="3" destOrd="0" presId="urn:microsoft.com/office/officeart/2018/2/layout/IconVerticalSolidList"/>
    <dgm:cxn modelId="{9C75C702-DD3E-A248-B10C-22D7C6B298D9}" type="presParOf" srcId="{539ADD9B-A9BC-457C-92FE-438B3222445F}" destId="{122A88D6-C441-43B4-BC5B-C10AA7D53B1A}" srcOrd="3" destOrd="0" presId="urn:microsoft.com/office/officeart/2018/2/layout/IconVerticalSolidList"/>
    <dgm:cxn modelId="{7D5D3F6A-D2F2-E944-B8CD-1FAED3A648B0}" type="presParOf" srcId="{539ADD9B-A9BC-457C-92FE-438B3222445F}" destId="{069ED8C0-B72E-44FF-B262-A2C9F2801313}" srcOrd="4" destOrd="0" presId="urn:microsoft.com/office/officeart/2018/2/layout/IconVerticalSolidList"/>
    <dgm:cxn modelId="{0A95703A-399C-5345-9A10-0A38AD6ACA1A}" type="presParOf" srcId="{069ED8C0-B72E-44FF-B262-A2C9F2801313}" destId="{577E156B-DBA3-4202-A640-F662B9A01685}" srcOrd="0" destOrd="0" presId="urn:microsoft.com/office/officeart/2018/2/layout/IconVerticalSolidList"/>
    <dgm:cxn modelId="{4D5D24AE-6CB8-1349-9DB5-4FBC1CFBB7C2}" type="presParOf" srcId="{069ED8C0-B72E-44FF-B262-A2C9F2801313}" destId="{195B3582-D358-459E-A59D-2563230FBB76}" srcOrd="1" destOrd="0" presId="urn:microsoft.com/office/officeart/2018/2/layout/IconVerticalSolidList"/>
    <dgm:cxn modelId="{BABAE7A0-A8F7-F241-B76A-6363FBE4C37B}" type="presParOf" srcId="{069ED8C0-B72E-44FF-B262-A2C9F2801313}" destId="{AF0491F1-7DC2-4179-8EF8-9AAA03765C4A}" srcOrd="2" destOrd="0" presId="urn:microsoft.com/office/officeart/2018/2/layout/IconVerticalSolidList"/>
    <dgm:cxn modelId="{EAB8E9C8-D799-7B4F-A8F7-00EC1E37357E}" type="presParOf" srcId="{069ED8C0-B72E-44FF-B262-A2C9F2801313}" destId="{FFA7B494-ABA1-4107-A964-8AFA1072B93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FCBAB-EAE0-4048-BFC2-5D40669B6D81}" type="doc">
      <dgm:prSet loTypeId="urn:microsoft.com/office/officeart/2005/8/layout/process4" loCatId="" qsTypeId="urn:microsoft.com/office/officeart/2005/8/quickstyle/simple4" qsCatId="simple" csTypeId="urn:microsoft.com/office/officeart/2005/8/colors/colorful1" csCatId="colorful" phldr="1"/>
      <dgm:spPr/>
    </dgm:pt>
    <dgm:pt modelId="{BF9EE896-3E67-8040-A0D0-81E1D895226C}">
      <dgm:prSet phldrT="[Text]"/>
      <dgm:spPr/>
      <dgm:t>
        <a:bodyPr/>
        <a:lstStyle/>
        <a:p>
          <a:r>
            <a:rPr lang="en-US" dirty="0"/>
            <a:t>Analyze your Script for Main Points</a:t>
          </a:r>
        </a:p>
      </dgm:t>
    </dgm:pt>
    <dgm:pt modelId="{99759BDD-EB0F-6944-AE47-E0547CD8F825}" type="parTrans" cxnId="{53EB574D-F51C-9742-8A97-6E99DF5AF7F2}">
      <dgm:prSet/>
      <dgm:spPr/>
      <dgm:t>
        <a:bodyPr/>
        <a:lstStyle/>
        <a:p>
          <a:endParaRPr lang="en-US"/>
        </a:p>
      </dgm:t>
    </dgm:pt>
    <dgm:pt modelId="{E8DD43D9-AB4F-3D45-A452-54F6969738F1}" type="sibTrans" cxnId="{53EB574D-F51C-9742-8A97-6E99DF5AF7F2}">
      <dgm:prSet/>
      <dgm:spPr/>
      <dgm:t>
        <a:bodyPr/>
        <a:lstStyle/>
        <a:p>
          <a:endParaRPr lang="en-US"/>
        </a:p>
      </dgm:t>
    </dgm:pt>
    <dgm:pt modelId="{11393D2F-913B-4948-814D-4FE995102599}">
      <dgm:prSet phldrT="[Text]"/>
      <dgm:spPr/>
      <dgm:t>
        <a:bodyPr/>
        <a:lstStyle/>
        <a:p>
          <a:r>
            <a:rPr lang="en-US" dirty="0"/>
            <a:t>Use those as Bullet Point Headings</a:t>
          </a:r>
        </a:p>
      </dgm:t>
    </dgm:pt>
    <dgm:pt modelId="{CA348B5C-A82A-5444-9AFA-0C40E44AEBAF}" type="parTrans" cxnId="{3DD410E3-08A6-BB40-A16F-7C7B57313809}">
      <dgm:prSet/>
      <dgm:spPr/>
      <dgm:t>
        <a:bodyPr/>
        <a:lstStyle/>
        <a:p>
          <a:endParaRPr lang="en-US"/>
        </a:p>
      </dgm:t>
    </dgm:pt>
    <dgm:pt modelId="{87A4EA5A-EE00-9E4A-B5C3-D5BACEBF86EB}" type="sibTrans" cxnId="{3DD410E3-08A6-BB40-A16F-7C7B57313809}">
      <dgm:prSet/>
      <dgm:spPr/>
      <dgm:t>
        <a:bodyPr/>
        <a:lstStyle/>
        <a:p>
          <a:endParaRPr lang="en-US"/>
        </a:p>
      </dgm:t>
    </dgm:pt>
    <dgm:pt modelId="{97199636-F6DB-4F41-9097-B7F4EDF292F9}">
      <dgm:prSet phldrT="[Text]"/>
      <dgm:spPr/>
      <dgm:t>
        <a:bodyPr/>
        <a:lstStyle/>
        <a:p>
          <a:r>
            <a:rPr lang="en-US" dirty="0"/>
            <a:t>Draft the Slide</a:t>
          </a:r>
        </a:p>
      </dgm:t>
    </dgm:pt>
    <dgm:pt modelId="{E2E6DAD8-D461-5347-A982-B49BB5E7C5C4}" type="parTrans" cxnId="{1699B339-2827-1641-AA96-897C4755AE56}">
      <dgm:prSet/>
      <dgm:spPr/>
      <dgm:t>
        <a:bodyPr/>
        <a:lstStyle/>
        <a:p>
          <a:endParaRPr lang="en-US"/>
        </a:p>
      </dgm:t>
    </dgm:pt>
    <dgm:pt modelId="{DF080946-0F80-B542-830F-51CC1ABF7616}" type="sibTrans" cxnId="{1699B339-2827-1641-AA96-897C4755AE56}">
      <dgm:prSet/>
      <dgm:spPr/>
      <dgm:t>
        <a:bodyPr/>
        <a:lstStyle/>
        <a:p>
          <a:endParaRPr lang="en-US"/>
        </a:p>
      </dgm:t>
    </dgm:pt>
    <dgm:pt modelId="{A3628F34-6BB0-E74D-8EFA-2DFA6006BEC9}" type="pres">
      <dgm:prSet presAssocID="{334FCBAB-EAE0-4048-BFC2-5D40669B6D81}" presName="Name0" presStyleCnt="0">
        <dgm:presLayoutVars>
          <dgm:dir/>
          <dgm:animLvl val="lvl"/>
          <dgm:resizeHandles val="exact"/>
        </dgm:presLayoutVars>
      </dgm:prSet>
      <dgm:spPr/>
    </dgm:pt>
    <dgm:pt modelId="{01E60A81-68B9-D347-B401-C51C96AF3A17}" type="pres">
      <dgm:prSet presAssocID="{97199636-F6DB-4F41-9097-B7F4EDF292F9}" presName="boxAndChildren" presStyleCnt="0"/>
      <dgm:spPr/>
    </dgm:pt>
    <dgm:pt modelId="{96CF4CDB-EA05-E04C-AC98-05AD86C97DEC}" type="pres">
      <dgm:prSet presAssocID="{97199636-F6DB-4F41-9097-B7F4EDF292F9}" presName="parentTextBox" presStyleLbl="node1" presStyleIdx="0" presStyleCnt="3"/>
      <dgm:spPr/>
    </dgm:pt>
    <dgm:pt modelId="{C62F4B8E-10B5-8142-B3D8-88ED32CFAE82}" type="pres">
      <dgm:prSet presAssocID="{87A4EA5A-EE00-9E4A-B5C3-D5BACEBF86EB}" presName="sp" presStyleCnt="0"/>
      <dgm:spPr/>
    </dgm:pt>
    <dgm:pt modelId="{A45CDB06-65A3-BB48-898B-AC602E98F2B5}" type="pres">
      <dgm:prSet presAssocID="{11393D2F-913B-4948-814D-4FE995102599}" presName="arrowAndChildren" presStyleCnt="0"/>
      <dgm:spPr/>
    </dgm:pt>
    <dgm:pt modelId="{F8E4736B-324A-CB49-87F5-4772A8B60908}" type="pres">
      <dgm:prSet presAssocID="{11393D2F-913B-4948-814D-4FE995102599}" presName="parentTextArrow" presStyleLbl="node1" presStyleIdx="1" presStyleCnt="3"/>
      <dgm:spPr/>
    </dgm:pt>
    <dgm:pt modelId="{D6446A6A-B38E-9544-95B9-7C5D5B39F10E}" type="pres">
      <dgm:prSet presAssocID="{E8DD43D9-AB4F-3D45-A452-54F6969738F1}" presName="sp" presStyleCnt="0"/>
      <dgm:spPr/>
    </dgm:pt>
    <dgm:pt modelId="{177A9C77-2D36-D440-A6AC-24A44D6D5824}" type="pres">
      <dgm:prSet presAssocID="{BF9EE896-3E67-8040-A0D0-81E1D895226C}" presName="arrowAndChildren" presStyleCnt="0"/>
      <dgm:spPr/>
    </dgm:pt>
    <dgm:pt modelId="{BCA4B19B-FA92-AC4F-9788-D4566AF29DA8}" type="pres">
      <dgm:prSet presAssocID="{BF9EE896-3E67-8040-A0D0-81E1D895226C}" presName="parentTextArrow" presStyleLbl="node1" presStyleIdx="2" presStyleCnt="3"/>
      <dgm:spPr/>
    </dgm:pt>
  </dgm:ptLst>
  <dgm:cxnLst>
    <dgm:cxn modelId="{1699B339-2827-1641-AA96-897C4755AE56}" srcId="{334FCBAB-EAE0-4048-BFC2-5D40669B6D81}" destId="{97199636-F6DB-4F41-9097-B7F4EDF292F9}" srcOrd="2" destOrd="0" parTransId="{E2E6DAD8-D461-5347-A982-B49BB5E7C5C4}" sibTransId="{DF080946-0F80-B542-830F-51CC1ABF7616}"/>
    <dgm:cxn modelId="{4FCA3640-E585-6E4E-A291-A2FCBDE72AC3}" type="presOf" srcId="{97199636-F6DB-4F41-9097-B7F4EDF292F9}" destId="{96CF4CDB-EA05-E04C-AC98-05AD86C97DEC}" srcOrd="0" destOrd="0" presId="urn:microsoft.com/office/officeart/2005/8/layout/process4"/>
    <dgm:cxn modelId="{53EB574D-F51C-9742-8A97-6E99DF5AF7F2}" srcId="{334FCBAB-EAE0-4048-BFC2-5D40669B6D81}" destId="{BF9EE896-3E67-8040-A0D0-81E1D895226C}" srcOrd="0" destOrd="0" parTransId="{99759BDD-EB0F-6944-AE47-E0547CD8F825}" sibTransId="{E8DD43D9-AB4F-3D45-A452-54F6969738F1}"/>
    <dgm:cxn modelId="{4E4C3760-466A-BD43-96CC-02C8B4DD80B4}" type="presOf" srcId="{334FCBAB-EAE0-4048-BFC2-5D40669B6D81}" destId="{A3628F34-6BB0-E74D-8EFA-2DFA6006BEC9}" srcOrd="0" destOrd="0" presId="urn:microsoft.com/office/officeart/2005/8/layout/process4"/>
    <dgm:cxn modelId="{32BCFC7A-33D8-234A-8720-10E828EFB564}" type="presOf" srcId="{BF9EE896-3E67-8040-A0D0-81E1D895226C}" destId="{BCA4B19B-FA92-AC4F-9788-D4566AF29DA8}" srcOrd="0" destOrd="0" presId="urn:microsoft.com/office/officeart/2005/8/layout/process4"/>
    <dgm:cxn modelId="{92EA36AE-58C3-D545-8340-4D487B7DDA29}" type="presOf" srcId="{11393D2F-913B-4948-814D-4FE995102599}" destId="{F8E4736B-324A-CB49-87F5-4772A8B60908}" srcOrd="0" destOrd="0" presId="urn:microsoft.com/office/officeart/2005/8/layout/process4"/>
    <dgm:cxn modelId="{3DD410E3-08A6-BB40-A16F-7C7B57313809}" srcId="{334FCBAB-EAE0-4048-BFC2-5D40669B6D81}" destId="{11393D2F-913B-4948-814D-4FE995102599}" srcOrd="1" destOrd="0" parTransId="{CA348B5C-A82A-5444-9AFA-0C40E44AEBAF}" sibTransId="{87A4EA5A-EE00-9E4A-B5C3-D5BACEBF86EB}"/>
    <dgm:cxn modelId="{2BF121CE-9D4F-FF49-B863-A3F07FAAC9AB}" type="presParOf" srcId="{A3628F34-6BB0-E74D-8EFA-2DFA6006BEC9}" destId="{01E60A81-68B9-D347-B401-C51C96AF3A17}" srcOrd="0" destOrd="0" presId="urn:microsoft.com/office/officeart/2005/8/layout/process4"/>
    <dgm:cxn modelId="{D04086C0-CA00-5A49-BAA9-23B536D027C3}" type="presParOf" srcId="{01E60A81-68B9-D347-B401-C51C96AF3A17}" destId="{96CF4CDB-EA05-E04C-AC98-05AD86C97DEC}" srcOrd="0" destOrd="0" presId="urn:microsoft.com/office/officeart/2005/8/layout/process4"/>
    <dgm:cxn modelId="{5B22F9E6-1351-394A-AC8E-D0AABEDD99EF}" type="presParOf" srcId="{A3628F34-6BB0-E74D-8EFA-2DFA6006BEC9}" destId="{C62F4B8E-10B5-8142-B3D8-88ED32CFAE82}" srcOrd="1" destOrd="0" presId="urn:microsoft.com/office/officeart/2005/8/layout/process4"/>
    <dgm:cxn modelId="{C95A554C-7517-FD43-8C1B-0BDB23AF6299}" type="presParOf" srcId="{A3628F34-6BB0-E74D-8EFA-2DFA6006BEC9}" destId="{A45CDB06-65A3-BB48-898B-AC602E98F2B5}" srcOrd="2" destOrd="0" presId="urn:microsoft.com/office/officeart/2005/8/layout/process4"/>
    <dgm:cxn modelId="{785304D3-8675-0D4B-B722-A051D5C47B61}" type="presParOf" srcId="{A45CDB06-65A3-BB48-898B-AC602E98F2B5}" destId="{F8E4736B-324A-CB49-87F5-4772A8B60908}" srcOrd="0" destOrd="0" presId="urn:microsoft.com/office/officeart/2005/8/layout/process4"/>
    <dgm:cxn modelId="{11B5365A-9449-2D4F-8F7C-2810E700769F}" type="presParOf" srcId="{A3628F34-6BB0-E74D-8EFA-2DFA6006BEC9}" destId="{D6446A6A-B38E-9544-95B9-7C5D5B39F10E}" srcOrd="3" destOrd="0" presId="urn:microsoft.com/office/officeart/2005/8/layout/process4"/>
    <dgm:cxn modelId="{81546F46-9D00-B14C-8C5C-D6B662ADC1E4}" type="presParOf" srcId="{A3628F34-6BB0-E74D-8EFA-2DFA6006BEC9}" destId="{177A9C77-2D36-D440-A6AC-24A44D6D5824}" srcOrd="4" destOrd="0" presId="urn:microsoft.com/office/officeart/2005/8/layout/process4"/>
    <dgm:cxn modelId="{9D808494-3757-9647-9BD9-6B7BC233F9FE}" type="presParOf" srcId="{177A9C77-2D36-D440-A6AC-24A44D6D5824}" destId="{BCA4B19B-FA92-AC4F-9788-D4566AF29DA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D15237-ADAC-9840-B933-7C4A8D8E207D}" type="doc">
      <dgm:prSet loTypeId="urn:microsoft.com/office/officeart/2005/8/layout/cycle1" loCatId="" qsTypeId="urn:microsoft.com/office/officeart/2005/8/quickstyle/simple1" qsCatId="simple" csTypeId="urn:microsoft.com/office/officeart/2005/8/colors/colorful1" csCatId="colorful" phldr="1"/>
      <dgm:spPr/>
      <dgm:t>
        <a:bodyPr/>
        <a:lstStyle/>
        <a:p>
          <a:endParaRPr lang="en-US"/>
        </a:p>
      </dgm:t>
    </dgm:pt>
    <dgm:pt modelId="{94B7789B-0178-CB4D-B1F8-EFE7F901741F}">
      <dgm:prSet phldrT="[Text]"/>
      <dgm:spPr/>
      <dgm:t>
        <a:bodyPr/>
        <a:lstStyle/>
        <a:p>
          <a:r>
            <a:rPr lang="en-US" dirty="0"/>
            <a:t>Draft</a:t>
          </a:r>
        </a:p>
      </dgm:t>
    </dgm:pt>
    <dgm:pt modelId="{F62CB45C-7818-EF47-AF4C-9AA9E3355D1F}" type="parTrans" cxnId="{371C2A54-6956-1046-9149-F7F4F314F40A}">
      <dgm:prSet/>
      <dgm:spPr/>
      <dgm:t>
        <a:bodyPr/>
        <a:lstStyle/>
        <a:p>
          <a:endParaRPr lang="en-US"/>
        </a:p>
      </dgm:t>
    </dgm:pt>
    <dgm:pt modelId="{2BC167CC-E535-9C43-8209-0C0B308EC586}" type="sibTrans" cxnId="{371C2A54-6956-1046-9149-F7F4F314F40A}">
      <dgm:prSet/>
      <dgm:spPr/>
      <dgm:t>
        <a:bodyPr/>
        <a:lstStyle/>
        <a:p>
          <a:endParaRPr lang="en-US"/>
        </a:p>
      </dgm:t>
    </dgm:pt>
    <dgm:pt modelId="{59308F9A-6176-EB4E-91FE-8505D4727FF7}">
      <dgm:prSet phldrT="[Text]"/>
      <dgm:spPr/>
      <dgm:t>
        <a:bodyPr/>
        <a:lstStyle/>
        <a:p>
          <a:r>
            <a:rPr lang="en-US" dirty="0"/>
            <a:t>Speak</a:t>
          </a:r>
        </a:p>
      </dgm:t>
    </dgm:pt>
    <dgm:pt modelId="{5C350A15-DE67-7B4D-967B-D0ED68026C41}" type="parTrans" cxnId="{684A10E0-58F8-9E4A-9FF9-777580D94CDE}">
      <dgm:prSet/>
      <dgm:spPr/>
      <dgm:t>
        <a:bodyPr/>
        <a:lstStyle/>
        <a:p>
          <a:endParaRPr lang="en-US"/>
        </a:p>
      </dgm:t>
    </dgm:pt>
    <dgm:pt modelId="{03ED9B4E-2F65-8842-8EA0-9793129BF674}" type="sibTrans" cxnId="{684A10E0-58F8-9E4A-9FF9-777580D94CDE}">
      <dgm:prSet/>
      <dgm:spPr/>
      <dgm:t>
        <a:bodyPr/>
        <a:lstStyle/>
        <a:p>
          <a:endParaRPr lang="en-US"/>
        </a:p>
      </dgm:t>
    </dgm:pt>
    <dgm:pt modelId="{365B2EE7-6C15-4440-9B43-094433C444C9}">
      <dgm:prSet phldrT="[Text]"/>
      <dgm:spPr/>
      <dgm:t>
        <a:bodyPr/>
        <a:lstStyle/>
        <a:p>
          <a:r>
            <a:rPr lang="en-US" dirty="0"/>
            <a:t>Edit</a:t>
          </a:r>
        </a:p>
      </dgm:t>
    </dgm:pt>
    <dgm:pt modelId="{C266B075-87D2-4D43-A804-C73B79C924F0}" type="parTrans" cxnId="{0400B4DE-BDF3-3D4C-A2B0-627A063C9EE9}">
      <dgm:prSet/>
      <dgm:spPr/>
      <dgm:t>
        <a:bodyPr/>
        <a:lstStyle/>
        <a:p>
          <a:endParaRPr lang="en-US"/>
        </a:p>
      </dgm:t>
    </dgm:pt>
    <dgm:pt modelId="{EFED7108-7BA2-A045-8509-46C1123E8426}" type="sibTrans" cxnId="{0400B4DE-BDF3-3D4C-A2B0-627A063C9EE9}">
      <dgm:prSet/>
      <dgm:spPr/>
      <dgm:t>
        <a:bodyPr/>
        <a:lstStyle/>
        <a:p>
          <a:endParaRPr lang="en-US"/>
        </a:p>
      </dgm:t>
    </dgm:pt>
    <dgm:pt modelId="{2FBB2BF2-C350-5F47-82AF-97DD2CA131E5}">
      <dgm:prSet phldrT="[Text]"/>
      <dgm:spPr/>
      <dgm:t>
        <a:bodyPr/>
        <a:lstStyle/>
        <a:p>
          <a:r>
            <a:rPr lang="en-US" dirty="0"/>
            <a:t>Evaluate</a:t>
          </a:r>
        </a:p>
      </dgm:t>
    </dgm:pt>
    <dgm:pt modelId="{B3FA0DA2-3399-AE44-BBFC-097306ED86B9}" type="parTrans" cxnId="{FECC6720-C083-364A-B09C-9B5747A75ACA}">
      <dgm:prSet/>
      <dgm:spPr/>
      <dgm:t>
        <a:bodyPr/>
        <a:lstStyle/>
        <a:p>
          <a:endParaRPr lang="en-US"/>
        </a:p>
      </dgm:t>
    </dgm:pt>
    <dgm:pt modelId="{B19B7A11-BCCF-AD40-9945-F970C9CCDDE3}" type="sibTrans" cxnId="{FECC6720-C083-364A-B09C-9B5747A75ACA}">
      <dgm:prSet/>
      <dgm:spPr/>
      <dgm:t>
        <a:bodyPr/>
        <a:lstStyle/>
        <a:p>
          <a:endParaRPr lang="en-US"/>
        </a:p>
      </dgm:t>
    </dgm:pt>
    <dgm:pt modelId="{3BB8D499-0C88-1444-A12A-21B315C240AA}" type="pres">
      <dgm:prSet presAssocID="{DCD15237-ADAC-9840-B933-7C4A8D8E207D}" presName="cycle" presStyleCnt="0">
        <dgm:presLayoutVars>
          <dgm:dir/>
          <dgm:resizeHandles val="exact"/>
        </dgm:presLayoutVars>
      </dgm:prSet>
      <dgm:spPr/>
    </dgm:pt>
    <dgm:pt modelId="{07E04D9A-3669-1540-A5E4-3A54923BAF54}" type="pres">
      <dgm:prSet presAssocID="{94B7789B-0178-CB4D-B1F8-EFE7F901741F}" presName="dummy" presStyleCnt="0"/>
      <dgm:spPr/>
    </dgm:pt>
    <dgm:pt modelId="{950B25ED-59FF-5D46-8F9C-AC16105FA703}" type="pres">
      <dgm:prSet presAssocID="{94B7789B-0178-CB4D-B1F8-EFE7F901741F}" presName="node" presStyleLbl="revTx" presStyleIdx="0" presStyleCnt="4" custScaleX="116510" custScaleY="53813">
        <dgm:presLayoutVars>
          <dgm:bulletEnabled val="1"/>
        </dgm:presLayoutVars>
      </dgm:prSet>
      <dgm:spPr/>
    </dgm:pt>
    <dgm:pt modelId="{DF361D6C-B239-6049-8CB3-1F527935A578}" type="pres">
      <dgm:prSet presAssocID="{2BC167CC-E535-9C43-8209-0C0B308EC586}" presName="sibTrans" presStyleLbl="node1" presStyleIdx="0" presStyleCnt="4"/>
      <dgm:spPr/>
    </dgm:pt>
    <dgm:pt modelId="{32E6555A-2C91-2541-85AB-02AEC902E331}" type="pres">
      <dgm:prSet presAssocID="{59308F9A-6176-EB4E-91FE-8505D4727FF7}" presName="dummy" presStyleCnt="0"/>
      <dgm:spPr/>
    </dgm:pt>
    <dgm:pt modelId="{788F2C47-F0A9-7947-A6AA-A845DA0B5EA9}" type="pres">
      <dgm:prSet presAssocID="{59308F9A-6176-EB4E-91FE-8505D4727FF7}" presName="node" presStyleLbl="revTx" presStyleIdx="1" presStyleCnt="4" custScaleX="87780" custScaleY="43093">
        <dgm:presLayoutVars>
          <dgm:bulletEnabled val="1"/>
        </dgm:presLayoutVars>
      </dgm:prSet>
      <dgm:spPr/>
    </dgm:pt>
    <dgm:pt modelId="{9093B64E-1436-7044-9847-1B65CBF87577}" type="pres">
      <dgm:prSet presAssocID="{03ED9B4E-2F65-8842-8EA0-9793129BF674}" presName="sibTrans" presStyleLbl="node1" presStyleIdx="1" presStyleCnt="4"/>
      <dgm:spPr/>
    </dgm:pt>
    <dgm:pt modelId="{17670697-766D-4742-864D-62CA0F635C79}" type="pres">
      <dgm:prSet presAssocID="{365B2EE7-6C15-4440-9B43-094433C444C9}" presName="dummy" presStyleCnt="0"/>
      <dgm:spPr/>
    </dgm:pt>
    <dgm:pt modelId="{F80C0610-EBE2-C248-B386-A7A6EEFBC9C1}" type="pres">
      <dgm:prSet presAssocID="{365B2EE7-6C15-4440-9B43-094433C444C9}" presName="node" presStyleLbl="revTx" presStyleIdx="2" presStyleCnt="4" custScaleY="45698">
        <dgm:presLayoutVars>
          <dgm:bulletEnabled val="1"/>
        </dgm:presLayoutVars>
      </dgm:prSet>
      <dgm:spPr/>
    </dgm:pt>
    <dgm:pt modelId="{D8B4856D-850D-FA4F-9C2A-76AF16DDAC01}" type="pres">
      <dgm:prSet presAssocID="{EFED7108-7BA2-A045-8509-46C1123E8426}" presName="sibTrans" presStyleLbl="node1" presStyleIdx="2" presStyleCnt="4"/>
      <dgm:spPr/>
    </dgm:pt>
    <dgm:pt modelId="{0CE27805-CEBA-5D42-81BB-67CA10BD31BB}" type="pres">
      <dgm:prSet presAssocID="{2FBB2BF2-C350-5F47-82AF-97DD2CA131E5}" presName="dummy" presStyleCnt="0"/>
      <dgm:spPr/>
    </dgm:pt>
    <dgm:pt modelId="{BDB3D15C-83DC-4743-8D0E-EDFC9549BE81}" type="pres">
      <dgm:prSet presAssocID="{2FBB2BF2-C350-5F47-82AF-97DD2CA131E5}" presName="node" presStyleLbl="revTx" presStyleIdx="3" presStyleCnt="4" custScaleX="115365" custScaleY="41423" custRadScaleRad="92642" custRadScaleInc="-17622">
        <dgm:presLayoutVars>
          <dgm:bulletEnabled val="1"/>
        </dgm:presLayoutVars>
      </dgm:prSet>
      <dgm:spPr/>
    </dgm:pt>
    <dgm:pt modelId="{09E9E244-F4E2-DB4C-A6B7-8B688EC779DB}" type="pres">
      <dgm:prSet presAssocID="{B19B7A11-BCCF-AD40-9945-F970C9CCDDE3}" presName="sibTrans" presStyleLbl="node1" presStyleIdx="3" presStyleCnt="4"/>
      <dgm:spPr/>
    </dgm:pt>
  </dgm:ptLst>
  <dgm:cxnLst>
    <dgm:cxn modelId="{3B25CB12-FE9F-BD48-89BC-9C276C264DED}" type="presOf" srcId="{365B2EE7-6C15-4440-9B43-094433C444C9}" destId="{F80C0610-EBE2-C248-B386-A7A6EEFBC9C1}" srcOrd="0" destOrd="0" presId="urn:microsoft.com/office/officeart/2005/8/layout/cycle1"/>
    <dgm:cxn modelId="{865CD71B-76D8-1B4C-9ACF-CA1CECC90A44}" type="presOf" srcId="{03ED9B4E-2F65-8842-8EA0-9793129BF674}" destId="{9093B64E-1436-7044-9847-1B65CBF87577}" srcOrd="0" destOrd="0" presId="urn:microsoft.com/office/officeart/2005/8/layout/cycle1"/>
    <dgm:cxn modelId="{FECC6720-C083-364A-B09C-9B5747A75ACA}" srcId="{DCD15237-ADAC-9840-B933-7C4A8D8E207D}" destId="{2FBB2BF2-C350-5F47-82AF-97DD2CA131E5}" srcOrd="3" destOrd="0" parTransId="{B3FA0DA2-3399-AE44-BBFC-097306ED86B9}" sibTransId="{B19B7A11-BCCF-AD40-9945-F970C9CCDDE3}"/>
    <dgm:cxn modelId="{371C2A54-6956-1046-9149-F7F4F314F40A}" srcId="{DCD15237-ADAC-9840-B933-7C4A8D8E207D}" destId="{94B7789B-0178-CB4D-B1F8-EFE7F901741F}" srcOrd="0" destOrd="0" parTransId="{F62CB45C-7818-EF47-AF4C-9AA9E3355D1F}" sibTransId="{2BC167CC-E535-9C43-8209-0C0B308EC586}"/>
    <dgm:cxn modelId="{FB654B6C-F869-E14B-BB25-654CBD3DF986}" type="presOf" srcId="{EFED7108-7BA2-A045-8509-46C1123E8426}" destId="{D8B4856D-850D-FA4F-9C2A-76AF16DDAC01}" srcOrd="0" destOrd="0" presId="urn:microsoft.com/office/officeart/2005/8/layout/cycle1"/>
    <dgm:cxn modelId="{11DD0FB8-772E-EE42-9746-640593258265}" type="presOf" srcId="{59308F9A-6176-EB4E-91FE-8505D4727FF7}" destId="{788F2C47-F0A9-7947-A6AA-A845DA0B5EA9}" srcOrd="0" destOrd="0" presId="urn:microsoft.com/office/officeart/2005/8/layout/cycle1"/>
    <dgm:cxn modelId="{B7EA36B8-23C1-F047-B7BE-4C4AE27FCCE7}" type="presOf" srcId="{94B7789B-0178-CB4D-B1F8-EFE7F901741F}" destId="{950B25ED-59FF-5D46-8F9C-AC16105FA703}" srcOrd="0" destOrd="0" presId="urn:microsoft.com/office/officeart/2005/8/layout/cycle1"/>
    <dgm:cxn modelId="{578845D6-0DBA-EA46-9357-DA55F1B8C154}" type="presOf" srcId="{2FBB2BF2-C350-5F47-82AF-97DD2CA131E5}" destId="{BDB3D15C-83DC-4743-8D0E-EDFC9549BE81}" srcOrd="0" destOrd="0" presId="urn:microsoft.com/office/officeart/2005/8/layout/cycle1"/>
    <dgm:cxn modelId="{0400B4DE-BDF3-3D4C-A2B0-627A063C9EE9}" srcId="{DCD15237-ADAC-9840-B933-7C4A8D8E207D}" destId="{365B2EE7-6C15-4440-9B43-094433C444C9}" srcOrd="2" destOrd="0" parTransId="{C266B075-87D2-4D43-A804-C73B79C924F0}" sibTransId="{EFED7108-7BA2-A045-8509-46C1123E8426}"/>
    <dgm:cxn modelId="{684A10E0-58F8-9E4A-9FF9-777580D94CDE}" srcId="{DCD15237-ADAC-9840-B933-7C4A8D8E207D}" destId="{59308F9A-6176-EB4E-91FE-8505D4727FF7}" srcOrd="1" destOrd="0" parTransId="{5C350A15-DE67-7B4D-967B-D0ED68026C41}" sibTransId="{03ED9B4E-2F65-8842-8EA0-9793129BF674}"/>
    <dgm:cxn modelId="{524C95E0-01D5-744D-BC58-3C538FD310AF}" type="presOf" srcId="{B19B7A11-BCCF-AD40-9945-F970C9CCDDE3}" destId="{09E9E244-F4E2-DB4C-A6B7-8B688EC779DB}" srcOrd="0" destOrd="0" presId="urn:microsoft.com/office/officeart/2005/8/layout/cycle1"/>
    <dgm:cxn modelId="{4B1E77E5-C79D-A648-AC22-580C16BC0917}" type="presOf" srcId="{2BC167CC-E535-9C43-8209-0C0B308EC586}" destId="{DF361D6C-B239-6049-8CB3-1F527935A578}" srcOrd="0" destOrd="0" presId="urn:microsoft.com/office/officeart/2005/8/layout/cycle1"/>
    <dgm:cxn modelId="{A4FA3EEC-A401-D947-A769-B49E4BC9A204}" type="presOf" srcId="{DCD15237-ADAC-9840-B933-7C4A8D8E207D}" destId="{3BB8D499-0C88-1444-A12A-21B315C240AA}" srcOrd="0" destOrd="0" presId="urn:microsoft.com/office/officeart/2005/8/layout/cycle1"/>
    <dgm:cxn modelId="{8A461C3D-BE0C-5C48-8B74-C5AB83919DF6}" type="presParOf" srcId="{3BB8D499-0C88-1444-A12A-21B315C240AA}" destId="{07E04D9A-3669-1540-A5E4-3A54923BAF54}" srcOrd="0" destOrd="0" presId="urn:microsoft.com/office/officeart/2005/8/layout/cycle1"/>
    <dgm:cxn modelId="{CA6A82B6-AE09-CC4B-B9A6-5B4B334E58A2}" type="presParOf" srcId="{3BB8D499-0C88-1444-A12A-21B315C240AA}" destId="{950B25ED-59FF-5D46-8F9C-AC16105FA703}" srcOrd="1" destOrd="0" presId="urn:microsoft.com/office/officeart/2005/8/layout/cycle1"/>
    <dgm:cxn modelId="{D5FFEB3D-4768-7D4E-BAAF-6704B07AE06D}" type="presParOf" srcId="{3BB8D499-0C88-1444-A12A-21B315C240AA}" destId="{DF361D6C-B239-6049-8CB3-1F527935A578}" srcOrd="2" destOrd="0" presId="urn:microsoft.com/office/officeart/2005/8/layout/cycle1"/>
    <dgm:cxn modelId="{CA56A49D-B0CB-0E48-BFDF-21CE0BE9D2DD}" type="presParOf" srcId="{3BB8D499-0C88-1444-A12A-21B315C240AA}" destId="{32E6555A-2C91-2541-85AB-02AEC902E331}" srcOrd="3" destOrd="0" presId="urn:microsoft.com/office/officeart/2005/8/layout/cycle1"/>
    <dgm:cxn modelId="{BA0FDA4D-5F27-4B4E-A810-E5DC694D6578}" type="presParOf" srcId="{3BB8D499-0C88-1444-A12A-21B315C240AA}" destId="{788F2C47-F0A9-7947-A6AA-A845DA0B5EA9}" srcOrd="4" destOrd="0" presId="urn:microsoft.com/office/officeart/2005/8/layout/cycle1"/>
    <dgm:cxn modelId="{7AC7AE9E-ED21-364D-9B10-557660AFBF7F}" type="presParOf" srcId="{3BB8D499-0C88-1444-A12A-21B315C240AA}" destId="{9093B64E-1436-7044-9847-1B65CBF87577}" srcOrd="5" destOrd="0" presId="urn:microsoft.com/office/officeart/2005/8/layout/cycle1"/>
    <dgm:cxn modelId="{0DBC658A-88A7-174E-98BB-8E69C8A500F1}" type="presParOf" srcId="{3BB8D499-0C88-1444-A12A-21B315C240AA}" destId="{17670697-766D-4742-864D-62CA0F635C79}" srcOrd="6" destOrd="0" presId="urn:microsoft.com/office/officeart/2005/8/layout/cycle1"/>
    <dgm:cxn modelId="{F7FE669C-3B93-B944-AC8D-F42549911A45}" type="presParOf" srcId="{3BB8D499-0C88-1444-A12A-21B315C240AA}" destId="{F80C0610-EBE2-C248-B386-A7A6EEFBC9C1}" srcOrd="7" destOrd="0" presId="urn:microsoft.com/office/officeart/2005/8/layout/cycle1"/>
    <dgm:cxn modelId="{DED8CE98-70B5-7E47-9E7D-48ABFA3D284B}" type="presParOf" srcId="{3BB8D499-0C88-1444-A12A-21B315C240AA}" destId="{D8B4856D-850D-FA4F-9C2A-76AF16DDAC01}" srcOrd="8" destOrd="0" presId="urn:microsoft.com/office/officeart/2005/8/layout/cycle1"/>
    <dgm:cxn modelId="{44122837-D501-C845-BACB-9259E1211820}" type="presParOf" srcId="{3BB8D499-0C88-1444-A12A-21B315C240AA}" destId="{0CE27805-CEBA-5D42-81BB-67CA10BD31BB}" srcOrd="9" destOrd="0" presId="urn:microsoft.com/office/officeart/2005/8/layout/cycle1"/>
    <dgm:cxn modelId="{C3206631-829F-2F45-B4F8-B729D2DBD02C}" type="presParOf" srcId="{3BB8D499-0C88-1444-A12A-21B315C240AA}" destId="{BDB3D15C-83DC-4743-8D0E-EDFC9549BE81}" srcOrd="10" destOrd="0" presId="urn:microsoft.com/office/officeart/2005/8/layout/cycle1"/>
    <dgm:cxn modelId="{25D18097-754E-754D-A0B4-DF69C429D7E6}" type="presParOf" srcId="{3BB8D499-0C88-1444-A12A-21B315C240AA}" destId="{09E9E244-F4E2-DB4C-A6B7-8B688EC779DB}"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66D1-6A71-054B-894A-3CB198460D4B}">
      <dsp:nvSpPr>
        <dsp:cNvPr id="0" name=""/>
        <dsp:cNvSpPr/>
      </dsp:nvSpPr>
      <dsp:spPr>
        <a:xfrm rot="5400000">
          <a:off x="484673" y="1954959"/>
          <a:ext cx="1312379" cy="2183770"/>
        </a:xfrm>
        <a:prstGeom prst="corner">
          <a:avLst>
            <a:gd name="adj1" fmla="val 16120"/>
            <a:gd name="adj2" fmla="val 1611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5BC42-4A1B-8D45-97E3-D979AE58C254}">
      <dsp:nvSpPr>
        <dsp:cNvPr id="0" name=""/>
        <dsp:cNvSpPr/>
      </dsp:nvSpPr>
      <dsp:spPr>
        <a:xfrm>
          <a:off x="265605" y="2607436"/>
          <a:ext cx="1971520" cy="172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Study &amp; Evaluate</a:t>
          </a:r>
        </a:p>
      </dsp:txBody>
      <dsp:txXfrm>
        <a:off x="265605" y="2607436"/>
        <a:ext cx="1971520" cy="1728153"/>
      </dsp:txXfrm>
    </dsp:sp>
    <dsp:sp modelId="{CC4E1222-4DE5-3642-8A87-1D195EBB943F}">
      <dsp:nvSpPr>
        <dsp:cNvPr id="0" name=""/>
        <dsp:cNvSpPr/>
      </dsp:nvSpPr>
      <dsp:spPr>
        <a:xfrm>
          <a:off x="1865140" y="1794187"/>
          <a:ext cx="371985" cy="371985"/>
        </a:xfrm>
        <a:prstGeom prst="triangle">
          <a:avLst>
            <a:gd name="adj" fmla="val 10000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BA848D-AE1B-5A47-8303-5144D4B35225}">
      <dsp:nvSpPr>
        <dsp:cNvPr id="0" name=""/>
        <dsp:cNvSpPr/>
      </dsp:nvSpPr>
      <dsp:spPr>
        <a:xfrm rot="5400000">
          <a:off x="2898200" y="1357729"/>
          <a:ext cx="1312379" cy="2183770"/>
        </a:xfrm>
        <a:prstGeom prst="corner">
          <a:avLst>
            <a:gd name="adj1" fmla="val 16120"/>
            <a:gd name="adj2" fmla="val 1611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C86F93-FD43-B347-904D-3A01EA47B5FB}">
      <dsp:nvSpPr>
        <dsp:cNvPr id="0" name=""/>
        <dsp:cNvSpPr/>
      </dsp:nvSpPr>
      <dsp:spPr>
        <a:xfrm>
          <a:off x="2679131" y="2010206"/>
          <a:ext cx="1971520" cy="172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Draft Script</a:t>
          </a:r>
        </a:p>
      </dsp:txBody>
      <dsp:txXfrm>
        <a:off x="2679131" y="2010206"/>
        <a:ext cx="1971520" cy="1728153"/>
      </dsp:txXfrm>
    </dsp:sp>
    <dsp:sp modelId="{EF8A729E-477E-384B-A1EA-A8DF40AC7F38}">
      <dsp:nvSpPr>
        <dsp:cNvPr id="0" name=""/>
        <dsp:cNvSpPr/>
      </dsp:nvSpPr>
      <dsp:spPr>
        <a:xfrm>
          <a:off x="4278666" y="1196957"/>
          <a:ext cx="371985" cy="371985"/>
        </a:xfrm>
        <a:prstGeom prst="triangle">
          <a:avLst>
            <a:gd name="adj" fmla="val 10000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64B1D-07C6-7345-B3D6-E7593D3A1216}">
      <dsp:nvSpPr>
        <dsp:cNvPr id="0" name=""/>
        <dsp:cNvSpPr/>
      </dsp:nvSpPr>
      <dsp:spPr>
        <a:xfrm rot="5400000">
          <a:off x="5311726" y="760500"/>
          <a:ext cx="1312379" cy="2183770"/>
        </a:xfrm>
        <a:prstGeom prst="corner">
          <a:avLst>
            <a:gd name="adj1" fmla="val 16120"/>
            <a:gd name="adj2" fmla="val 1611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00405-08C1-2C4D-BA13-E3987C99373E}">
      <dsp:nvSpPr>
        <dsp:cNvPr id="0" name=""/>
        <dsp:cNvSpPr/>
      </dsp:nvSpPr>
      <dsp:spPr>
        <a:xfrm>
          <a:off x="5092657" y="1412977"/>
          <a:ext cx="1971520" cy="172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Place in Speaker Notes</a:t>
          </a:r>
        </a:p>
      </dsp:txBody>
      <dsp:txXfrm>
        <a:off x="5092657" y="1412977"/>
        <a:ext cx="1971520" cy="1728153"/>
      </dsp:txXfrm>
    </dsp:sp>
    <dsp:sp modelId="{4230AF2A-3746-874F-93FF-E9B247D77EDC}">
      <dsp:nvSpPr>
        <dsp:cNvPr id="0" name=""/>
        <dsp:cNvSpPr/>
      </dsp:nvSpPr>
      <dsp:spPr>
        <a:xfrm>
          <a:off x="6692193" y="599728"/>
          <a:ext cx="371985" cy="371985"/>
        </a:xfrm>
        <a:prstGeom prst="triangle">
          <a:avLst>
            <a:gd name="adj" fmla="val 10000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A54868-C378-A049-AB3D-AC433E2F9348}">
      <dsp:nvSpPr>
        <dsp:cNvPr id="0" name=""/>
        <dsp:cNvSpPr/>
      </dsp:nvSpPr>
      <dsp:spPr>
        <a:xfrm rot="5400000">
          <a:off x="7725252" y="163270"/>
          <a:ext cx="1312379" cy="2183770"/>
        </a:xfrm>
        <a:prstGeom prst="corner">
          <a:avLst>
            <a:gd name="adj1" fmla="val 16120"/>
            <a:gd name="adj2" fmla="val 1611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2DEF1-B55B-0447-A767-BC037F481740}">
      <dsp:nvSpPr>
        <dsp:cNvPr id="0" name=""/>
        <dsp:cNvSpPr/>
      </dsp:nvSpPr>
      <dsp:spPr>
        <a:xfrm>
          <a:off x="7506183" y="815747"/>
          <a:ext cx="1971520" cy="172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Analyze the Script</a:t>
          </a:r>
        </a:p>
      </dsp:txBody>
      <dsp:txXfrm>
        <a:off x="7506183" y="815747"/>
        <a:ext cx="1971520" cy="1728153"/>
      </dsp:txXfrm>
    </dsp:sp>
    <dsp:sp modelId="{2700DE07-0B22-3942-892A-D2381FED295E}">
      <dsp:nvSpPr>
        <dsp:cNvPr id="0" name=""/>
        <dsp:cNvSpPr/>
      </dsp:nvSpPr>
      <dsp:spPr>
        <a:xfrm>
          <a:off x="9105719" y="2499"/>
          <a:ext cx="371985" cy="371985"/>
        </a:xfrm>
        <a:prstGeom prst="triangle">
          <a:avLst>
            <a:gd name="adj" fmla="val 10000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13D1A-B9E1-154F-AD5D-26BBA6E45FF1}">
      <dsp:nvSpPr>
        <dsp:cNvPr id="0" name=""/>
        <dsp:cNvSpPr/>
      </dsp:nvSpPr>
      <dsp:spPr>
        <a:xfrm rot="5400000">
          <a:off x="10138778" y="-433958"/>
          <a:ext cx="1312379" cy="2183770"/>
        </a:xfrm>
        <a:prstGeom prst="corner">
          <a:avLst>
            <a:gd name="adj1" fmla="val 16120"/>
            <a:gd name="adj2" fmla="val 1611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B06FA-F440-8E48-8CC8-7AD388647B85}">
      <dsp:nvSpPr>
        <dsp:cNvPr id="0" name=""/>
        <dsp:cNvSpPr/>
      </dsp:nvSpPr>
      <dsp:spPr>
        <a:xfrm>
          <a:off x="9919709" y="218518"/>
          <a:ext cx="1971520" cy="172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Draft slide graphics</a:t>
          </a:r>
        </a:p>
      </dsp:txBody>
      <dsp:txXfrm>
        <a:off x="9919709" y="218518"/>
        <a:ext cx="1971520" cy="1728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36C4-7544-4C02-BD72-C46DA4C4ED05}">
      <dsp:nvSpPr>
        <dsp:cNvPr id="0" name=""/>
        <dsp:cNvSpPr/>
      </dsp:nvSpPr>
      <dsp:spPr>
        <a:xfrm>
          <a:off x="0" y="572"/>
          <a:ext cx="6720904" cy="13387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17C8E-9869-4B98-8583-FFEAB761A444}">
      <dsp:nvSpPr>
        <dsp:cNvPr id="0" name=""/>
        <dsp:cNvSpPr/>
      </dsp:nvSpPr>
      <dsp:spPr>
        <a:xfrm>
          <a:off x="404961" y="301782"/>
          <a:ext cx="736292" cy="736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BA491F-5D3E-4BC2-A993-3C767FD38919}">
      <dsp:nvSpPr>
        <dsp:cNvPr id="0" name=""/>
        <dsp:cNvSpPr/>
      </dsp:nvSpPr>
      <dsp:spPr>
        <a:xfrm>
          <a:off x="1546215" y="572"/>
          <a:ext cx="5174688" cy="133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81" tIns="141681" rIns="141681" bIns="141681" numCol="1" spcCol="1270" anchor="ctr" anchorCtr="0">
          <a:noAutofit/>
        </a:bodyPr>
        <a:lstStyle/>
        <a:p>
          <a:pPr marL="0" lvl="0" indent="0" algn="l" defTabSz="1422400">
            <a:lnSpc>
              <a:spcPct val="100000"/>
            </a:lnSpc>
            <a:spcBef>
              <a:spcPct val="0"/>
            </a:spcBef>
            <a:spcAft>
              <a:spcPct val="35000"/>
            </a:spcAft>
            <a:buNone/>
          </a:pPr>
          <a:r>
            <a:rPr lang="en-US" sz="3200" kern="1200" dirty="0"/>
            <a:t>Read Core Materials</a:t>
          </a:r>
        </a:p>
      </dsp:txBody>
      <dsp:txXfrm>
        <a:off x="1546215" y="572"/>
        <a:ext cx="5174688" cy="1338714"/>
      </dsp:txXfrm>
    </dsp:sp>
    <dsp:sp modelId="{79818117-3760-42BC-A1DA-7E02A1FFECF2}">
      <dsp:nvSpPr>
        <dsp:cNvPr id="0" name=""/>
        <dsp:cNvSpPr/>
      </dsp:nvSpPr>
      <dsp:spPr>
        <a:xfrm>
          <a:off x="0" y="1673965"/>
          <a:ext cx="6720904" cy="13387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E4369F-880D-4222-9832-8C99D64C2FE0}">
      <dsp:nvSpPr>
        <dsp:cNvPr id="0" name=""/>
        <dsp:cNvSpPr/>
      </dsp:nvSpPr>
      <dsp:spPr>
        <a:xfrm>
          <a:off x="404961" y="1975176"/>
          <a:ext cx="736292" cy="736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487647-1BF8-4ECA-99C3-44FBFBE8C304}">
      <dsp:nvSpPr>
        <dsp:cNvPr id="0" name=""/>
        <dsp:cNvSpPr/>
      </dsp:nvSpPr>
      <dsp:spPr>
        <a:xfrm>
          <a:off x="1546215" y="1673965"/>
          <a:ext cx="5174688" cy="133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81" tIns="141681" rIns="141681" bIns="141681" numCol="1" spcCol="1270" anchor="ctr" anchorCtr="0">
          <a:noAutofit/>
        </a:bodyPr>
        <a:lstStyle/>
        <a:p>
          <a:pPr marL="0" lvl="0" indent="0" algn="l" defTabSz="1422400">
            <a:lnSpc>
              <a:spcPct val="100000"/>
            </a:lnSpc>
            <a:spcBef>
              <a:spcPct val="0"/>
            </a:spcBef>
            <a:spcAft>
              <a:spcPct val="35000"/>
            </a:spcAft>
            <a:buNone/>
          </a:pPr>
          <a:r>
            <a:rPr lang="en-US" sz="3200" kern="1200" dirty="0"/>
            <a:t>Research Supporting Materials</a:t>
          </a:r>
        </a:p>
      </dsp:txBody>
      <dsp:txXfrm>
        <a:off x="1546215" y="1673965"/>
        <a:ext cx="5174688" cy="1338714"/>
      </dsp:txXfrm>
    </dsp:sp>
    <dsp:sp modelId="{577E156B-DBA3-4202-A640-F662B9A01685}">
      <dsp:nvSpPr>
        <dsp:cNvPr id="0" name=""/>
        <dsp:cNvSpPr/>
      </dsp:nvSpPr>
      <dsp:spPr>
        <a:xfrm>
          <a:off x="0" y="3347358"/>
          <a:ext cx="6720904" cy="13387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5B3582-D358-459E-A59D-2563230FBB76}">
      <dsp:nvSpPr>
        <dsp:cNvPr id="0" name=""/>
        <dsp:cNvSpPr/>
      </dsp:nvSpPr>
      <dsp:spPr>
        <a:xfrm>
          <a:off x="404961" y="3648569"/>
          <a:ext cx="736292" cy="7362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A7B494-ABA1-4107-A964-8AFA1072B937}">
      <dsp:nvSpPr>
        <dsp:cNvPr id="0" name=""/>
        <dsp:cNvSpPr/>
      </dsp:nvSpPr>
      <dsp:spPr>
        <a:xfrm>
          <a:off x="1546215" y="3347358"/>
          <a:ext cx="5174688" cy="133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81" tIns="141681" rIns="141681" bIns="141681" numCol="1" spcCol="1270" anchor="ctr" anchorCtr="0">
          <a:noAutofit/>
        </a:bodyPr>
        <a:lstStyle/>
        <a:p>
          <a:pPr marL="0" lvl="0" indent="0" algn="l" defTabSz="1422400">
            <a:lnSpc>
              <a:spcPct val="100000"/>
            </a:lnSpc>
            <a:spcBef>
              <a:spcPct val="0"/>
            </a:spcBef>
            <a:spcAft>
              <a:spcPct val="35000"/>
            </a:spcAft>
            <a:buNone/>
          </a:pPr>
          <a:r>
            <a:rPr lang="en-US" sz="3200" kern="1200" dirty="0"/>
            <a:t>Decide what others need to know</a:t>
          </a:r>
        </a:p>
      </dsp:txBody>
      <dsp:txXfrm>
        <a:off x="1546215" y="3347358"/>
        <a:ext cx="5174688" cy="1338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F4CDB-EA05-E04C-AC98-05AD86C97DEC}">
      <dsp:nvSpPr>
        <dsp:cNvPr id="0" name=""/>
        <dsp:cNvSpPr/>
      </dsp:nvSpPr>
      <dsp:spPr>
        <a:xfrm>
          <a:off x="0" y="3995231"/>
          <a:ext cx="4667250" cy="1311324"/>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Draft the Slide</a:t>
          </a:r>
        </a:p>
      </dsp:txBody>
      <dsp:txXfrm>
        <a:off x="0" y="3995231"/>
        <a:ext cx="4667250" cy="1311324"/>
      </dsp:txXfrm>
    </dsp:sp>
    <dsp:sp modelId="{F8E4736B-324A-CB49-87F5-4772A8B60908}">
      <dsp:nvSpPr>
        <dsp:cNvPr id="0" name=""/>
        <dsp:cNvSpPr/>
      </dsp:nvSpPr>
      <dsp:spPr>
        <a:xfrm rot="10800000">
          <a:off x="0" y="1998084"/>
          <a:ext cx="4667250" cy="2016816"/>
        </a:xfrm>
        <a:prstGeom prst="upArrowCallou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Use those as Bullet Point Headings</a:t>
          </a:r>
        </a:p>
      </dsp:txBody>
      <dsp:txXfrm rot="10800000">
        <a:off x="0" y="1998084"/>
        <a:ext cx="4667250" cy="1310467"/>
      </dsp:txXfrm>
    </dsp:sp>
    <dsp:sp modelId="{BCA4B19B-FA92-AC4F-9788-D4566AF29DA8}">
      <dsp:nvSpPr>
        <dsp:cNvPr id="0" name=""/>
        <dsp:cNvSpPr/>
      </dsp:nvSpPr>
      <dsp:spPr>
        <a:xfrm rot="10800000">
          <a:off x="0" y="938"/>
          <a:ext cx="4667250" cy="2016816"/>
        </a:xfrm>
        <a:prstGeom prst="upArrowCallou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Analyze your Script for Main Points</a:t>
          </a:r>
        </a:p>
      </dsp:txBody>
      <dsp:txXfrm rot="10800000">
        <a:off x="0" y="938"/>
        <a:ext cx="4667250" cy="1310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B25ED-59FF-5D46-8F9C-AC16105FA703}">
      <dsp:nvSpPr>
        <dsp:cNvPr id="0" name=""/>
        <dsp:cNvSpPr/>
      </dsp:nvSpPr>
      <dsp:spPr>
        <a:xfrm>
          <a:off x="3839072" y="561908"/>
          <a:ext cx="2222214" cy="1026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Draft</a:t>
          </a:r>
        </a:p>
      </dsp:txBody>
      <dsp:txXfrm>
        <a:off x="3839072" y="561908"/>
        <a:ext cx="2222214" cy="1026384"/>
      </dsp:txXfrm>
    </dsp:sp>
    <dsp:sp modelId="{DF361D6C-B239-6049-8CB3-1F527935A578}">
      <dsp:nvSpPr>
        <dsp:cNvPr id="0" name=""/>
        <dsp:cNvSpPr/>
      </dsp:nvSpPr>
      <dsp:spPr>
        <a:xfrm>
          <a:off x="629671" y="28"/>
          <a:ext cx="5395580" cy="5395580"/>
        </a:xfrm>
        <a:prstGeom prst="circularArrow">
          <a:avLst>
            <a:gd name="adj1" fmla="val 6893"/>
            <a:gd name="adj2" fmla="val 464646"/>
            <a:gd name="adj3" fmla="val 1447697"/>
            <a:gd name="adj4" fmla="val 19865220"/>
            <a:gd name="adj5" fmla="val 8042"/>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F2C47-F0A9-7947-A6AA-A845DA0B5EA9}">
      <dsp:nvSpPr>
        <dsp:cNvPr id="0" name=""/>
        <dsp:cNvSpPr/>
      </dsp:nvSpPr>
      <dsp:spPr>
        <a:xfrm>
          <a:off x="4113058" y="3909576"/>
          <a:ext cx="1674242" cy="82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Speak</a:t>
          </a:r>
        </a:p>
      </dsp:txBody>
      <dsp:txXfrm>
        <a:off x="4113058" y="3909576"/>
        <a:ext cx="1674242" cy="821919"/>
      </dsp:txXfrm>
    </dsp:sp>
    <dsp:sp modelId="{9093B64E-1436-7044-9847-1B65CBF87577}">
      <dsp:nvSpPr>
        <dsp:cNvPr id="0" name=""/>
        <dsp:cNvSpPr/>
      </dsp:nvSpPr>
      <dsp:spPr>
        <a:xfrm>
          <a:off x="629671" y="28"/>
          <a:ext cx="5395580" cy="5395580"/>
        </a:xfrm>
        <a:prstGeom prst="circularArrow">
          <a:avLst>
            <a:gd name="adj1" fmla="val 6893"/>
            <a:gd name="adj2" fmla="val 464646"/>
            <a:gd name="adj3" fmla="val 6509288"/>
            <a:gd name="adj4" fmla="val 3743858"/>
            <a:gd name="adj5" fmla="val 8042"/>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C0610-EBE2-C248-B386-A7A6EEFBC9C1}">
      <dsp:nvSpPr>
        <dsp:cNvPr id="0" name=""/>
        <dsp:cNvSpPr/>
      </dsp:nvSpPr>
      <dsp:spPr>
        <a:xfrm>
          <a:off x="751085" y="3884733"/>
          <a:ext cx="1907316" cy="871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Edit</a:t>
          </a:r>
        </a:p>
      </dsp:txBody>
      <dsp:txXfrm>
        <a:off x="751085" y="3884733"/>
        <a:ext cx="1907316" cy="871605"/>
      </dsp:txXfrm>
    </dsp:sp>
    <dsp:sp modelId="{D8B4856D-850D-FA4F-9C2A-76AF16DDAC01}">
      <dsp:nvSpPr>
        <dsp:cNvPr id="0" name=""/>
        <dsp:cNvSpPr/>
      </dsp:nvSpPr>
      <dsp:spPr>
        <a:xfrm>
          <a:off x="726120" y="176697"/>
          <a:ext cx="5395580" cy="5395580"/>
        </a:xfrm>
        <a:prstGeom prst="circularArrow">
          <a:avLst>
            <a:gd name="adj1" fmla="val 6893"/>
            <a:gd name="adj2" fmla="val 464646"/>
            <a:gd name="adj3" fmla="val 12122588"/>
            <a:gd name="adj4" fmla="val 9232928"/>
            <a:gd name="adj5" fmla="val 8042"/>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3D15C-83DC-4743-8D0E-EDFC9549BE81}">
      <dsp:nvSpPr>
        <dsp:cNvPr id="0" name=""/>
        <dsp:cNvSpPr/>
      </dsp:nvSpPr>
      <dsp:spPr>
        <a:xfrm>
          <a:off x="591838" y="944373"/>
          <a:ext cx="2200375" cy="79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Evaluate</a:t>
          </a:r>
        </a:p>
      </dsp:txBody>
      <dsp:txXfrm>
        <a:off x="591838" y="944373"/>
        <a:ext cx="2200375" cy="790067"/>
      </dsp:txXfrm>
    </dsp:sp>
    <dsp:sp modelId="{09E9E244-F4E2-DB4C-A6B7-8B688EC779DB}">
      <dsp:nvSpPr>
        <dsp:cNvPr id="0" name=""/>
        <dsp:cNvSpPr/>
      </dsp:nvSpPr>
      <dsp:spPr>
        <a:xfrm>
          <a:off x="825014" y="66805"/>
          <a:ext cx="5395580" cy="5395580"/>
        </a:xfrm>
        <a:prstGeom prst="circularArrow">
          <a:avLst>
            <a:gd name="adj1" fmla="val 6893"/>
            <a:gd name="adj2" fmla="val 464646"/>
            <a:gd name="adj3" fmla="val 16713038"/>
            <a:gd name="adj4" fmla="val 13948966"/>
            <a:gd name="adj5" fmla="val 8042"/>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A32CA-DFC3-1649-8D3B-9CB1A946A344}" type="datetimeFigureOut">
              <a:rPr lang="en-US" smtClean="0"/>
              <a:t>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E992F-1C79-A644-A879-4BC28599FA5A}" type="slidenum">
              <a:rPr lang="en-US" smtClean="0"/>
              <a:t>‹#›</a:t>
            </a:fld>
            <a:endParaRPr lang="en-US"/>
          </a:p>
        </p:txBody>
      </p:sp>
    </p:spTree>
    <p:extLst>
      <p:ext uri="{BB962C8B-B14F-4D97-AF65-F5344CB8AC3E}">
        <p14:creationId xmlns:p14="http://schemas.microsoft.com/office/powerpoint/2010/main" val="3854282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Many people struggle with how to create clear and effective PowerPoints, so I hope the following information will help you create better slides and better overall </a:t>
            </a:r>
            <a:r>
              <a:rPr lang="en-US" dirty="0" err="1"/>
              <a:t>prsentations</a:t>
            </a:r>
            <a:r>
              <a:rPr lang="en-US" dirty="0"/>
              <a:t>.</a:t>
            </a:r>
          </a:p>
          <a:p>
            <a:endParaRPr lang="en-US" dirty="0"/>
          </a:p>
          <a:p>
            <a:r>
              <a:rPr lang="en-US" dirty="0"/>
              <a:t>Because modeling is one of the best ways to learn, my favorite slides from this presentation are slides 3 and 5 because they look best to me (1 good image, minimal and clear text).  As an instructor, I would accept any slides like these as acceptable for presentations, so you can use any of these as model slides.  I hope you find this tutorial to be useful and feel free to share it with others.</a:t>
            </a:r>
          </a:p>
          <a:p>
            <a:endParaRPr lang="en-US" dirty="0"/>
          </a:p>
          <a:p>
            <a:endParaRPr lang="en-US" dirty="0"/>
          </a:p>
        </p:txBody>
      </p:sp>
      <p:sp>
        <p:nvSpPr>
          <p:cNvPr id="4" name="Slide Number Placeholder 3"/>
          <p:cNvSpPr>
            <a:spLocks noGrp="1"/>
          </p:cNvSpPr>
          <p:nvPr>
            <p:ph type="sldNum" sz="quarter" idx="5"/>
          </p:nvPr>
        </p:nvSpPr>
        <p:spPr/>
        <p:txBody>
          <a:bodyPr/>
          <a:lstStyle/>
          <a:p>
            <a:fld id="{3FFE992F-1C79-A644-A879-4BC28599FA5A}" type="slidenum">
              <a:rPr lang="en-US" smtClean="0"/>
              <a:t>1</a:t>
            </a:fld>
            <a:endParaRPr lang="en-US"/>
          </a:p>
        </p:txBody>
      </p:sp>
    </p:spTree>
    <p:extLst>
      <p:ext uri="{BB962C8B-B14F-4D97-AF65-F5344CB8AC3E}">
        <p14:creationId xmlns:p14="http://schemas.microsoft.com/office/powerpoint/2010/main" val="206298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an effective PowerPoint slide, begin by studying the topic you want to tell others about or by organizing the story or argument you want to present.  While doing this, you can start drafting your script and editing it as you learn new information or change your mind about what needs to be said to others.  Remember that for most PowerPoint presentations, your voice (script) will carry about 90% of the information and the slides are there to give people visual cues about your verbal points.  Slides can also present graphs, charts, or other visual explanations that are sometimes more important than the script.  The last step is to place your draft into the speaker notes.  You may want to do the writing and editing in a different program, but make sure to then transfer everything you plan to say into this speaker notes area of PowerPoint.</a:t>
            </a:r>
          </a:p>
        </p:txBody>
      </p:sp>
      <p:sp>
        <p:nvSpPr>
          <p:cNvPr id="4" name="Slide Number Placeholder 3"/>
          <p:cNvSpPr>
            <a:spLocks noGrp="1"/>
          </p:cNvSpPr>
          <p:nvPr>
            <p:ph type="sldNum" sz="quarter" idx="5"/>
          </p:nvPr>
        </p:nvSpPr>
        <p:spPr/>
        <p:txBody>
          <a:bodyPr/>
          <a:lstStyle/>
          <a:p>
            <a:fld id="{3FFE992F-1C79-A644-A879-4BC28599FA5A}" type="slidenum">
              <a:rPr lang="en-US" smtClean="0"/>
              <a:t>2</a:t>
            </a:fld>
            <a:endParaRPr lang="en-US"/>
          </a:p>
        </p:txBody>
      </p:sp>
    </p:spTree>
    <p:extLst>
      <p:ext uri="{BB962C8B-B14F-4D97-AF65-F5344CB8AC3E}">
        <p14:creationId xmlns:p14="http://schemas.microsoft.com/office/powerpoint/2010/main" val="209823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Studying and evaluating is the first step towards creating your script.  Assemble the basic materials and as you read or otherwise learn that information, remember to look up additional information, especially new peer-reviewed research on those topics.  You will combine the basic readings which are usually a textbook or some other authoritative source with newer information like science news that leads you to hot-topic or landmark peer-reviewed journal articles on the topics.  You will combine the basic with the supporting materials in your mind and start deciding what others need to know about that information.  After deciding what they need to know, you will have a better idea of what to say and how to say it.  Tailor your speech to your audience and remember to help them through these unknow-to-them topics.</a:t>
            </a:r>
          </a:p>
        </p:txBody>
      </p:sp>
      <p:sp>
        <p:nvSpPr>
          <p:cNvPr id="4" name="Slide Number Placeholder 3"/>
          <p:cNvSpPr>
            <a:spLocks noGrp="1"/>
          </p:cNvSpPr>
          <p:nvPr>
            <p:ph type="sldNum" sz="quarter" idx="5"/>
          </p:nvPr>
        </p:nvSpPr>
        <p:spPr/>
        <p:txBody>
          <a:bodyPr/>
          <a:lstStyle/>
          <a:p>
            <a:fld id="{3FFE992F-1C79-A644-A879-4BC28599FA5A}" type="slidenum">
              <a:rPr lang="en-US" smtClean="0"/>
              <a:t>3</a:t>
            </a:fld>
            <a:endParaRPr lang="en-US"/>
          </a:p>
        </p:txBody>
      </p:sp>
    </p:spTree>
    <p:extLst>
      <p:ext uri="{BB962C8B-B14F-4D97-AF65-F5344CB8AC3E}">
        <p14:creationId xmlns:p14="http://schemas.microsoft.com/office/powerpoint/2010/main" val="283593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draft your script, focus on your answers to the question of “what do others need to know about the topic?”, “who is my audience?”, and “what ideas, messages, and emotions do I most want to convey to my audience?.  Use these questions to guide your script and place your first draft of the script in the speaker notes area.  Next, read the script out loud to see if it makes sense and as you are reading and thinking about what you’ve written, see if you can identify the main topic.  That will be the title for your slide.  Then, see if you can identify the three to six main points you want to make about that topic.  Remember that most people will lose focus after two or three items, so either create shorter lists of main points as your bullet points for the slide, OR, you can create two to three GROUPS of points.  Creating groups makes use of a memory phenomena called “chunking”, and just like phone numbers are grouped into three sets of digits, you can group a larger list of bullet points into a more memorable set of main points and sub-</a:t>
            </a:r>
            <a:r>
              <a:rPr lang="en-US" dirty="0" err="1"/>
              <a:t>poibts</a:t>
            </a:r>
            <a:endParaRPr lang="en-US" dirty="0"/>
          </a:p>
        </p:txBody>
      </p:sp>
      <p:sp>
        <p:nvSpPr>
          <p:cNvPr id="4" name="Slide Number Placeholder 3"/>
          <p:cNvSpPr>
            <a:spLocks noGrp="1"/>
          </p:cNvSpPr>
          <p:nvPr>
            <p:ph type="sldNum" sz="quarter" idx="5"/>
          </p:nvPr>
        </p:nvSpPr>
        <p:spPr/>
        <p:txBody>
          <a:bodyPr/>
          <a:lstStyle/>
          <a:p>
            <a:fld id="{3FFE992F-1C79-A644-A879-4BC28599FA5A}" type="slidenum">
              <a:rPr lang="en-US" smtClean="0"/>
              <a:t>4</a:t>
            </a:fld>
            <a:endParaRPr lang="en-US"/>
          </a:p>
        </p:txBody>
      </p:sp>
    </p:spTree>
    <p:extLst>
      <p:ext uri="{BB962C8B-B14F-4D97-AF65-F5344CB8AC3E}">
        <p14:creationId xmlns:p14="http://schemas.microsoft.com/office/powerpoint/2010/main" val="250221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now completed your first studies of the topic and looked up confirming and disconfirming new information from authoritative sources like peer-reviewed articles.  You have also drafted your initial ideas for a script.  The next step is to analyze your script to find out 1) What is the general topic and 2) What are the main points you want to make about that topic.  The general topic will be the title of your slide and the main points will be the bullet points you use on the slide.  Remember to keep all text to a MINIMUM because your audience can either listen or read, but cannot do both at the same time.  For spoken presentations, all full sentences or anything more than a few words will go into the SPEAKER NOTES, and should not be on the slides.  Slides need to have just a few bullet points to help listeners remember what your main points are.  Use 1 striking image or graphic per slide and minimize, minimize, minimize the amount of text per slide. </a:t>
            </a:r>
          </a:p>
          <a:p>
            <a:endParaRPr lang="en-US" dirty="0"/>
          </a:p>
          <a:p>
            <a:r>
              <a:rPr lang="en-US" dirty="0"/>
              <a:t>A reasonable slide looks like this one.  It has the main point as a meaningful title, it has the main sub-topics or sub-points as the primary text.  All text fonts are large and easily visible.  There is one useful image that supports the concept of drafting.  Your audience can listen to you talk about these ideas while getting the critical points from the bullet point list.  They can refer to the speaker notes for more detail and can easily switch back and forth between listening to the script and looking at the small amount of information on the slide.</a:t>
            </a:r>
          </a:p>
        </p:txBody>
      </p:sp>
      <p:sp>
        <p:nvSpPr>
          <p:cNvPr id="4" name="Slide Number Placeholder 3"/>
          <p:cNvSpPr>
            <a:spLocks noGrp="1"/>
          </p:cNvSpPr>
          <p:nvPr>
            <p:ph type="sldNum" sz="quarter" idx="5"/>
          </p:nvPr>
        </p:nvSpPr>
        <p:spPr/>
        <p:txBody>
          <a:bodyPr/>
          <a:lstStyle/>
          <a:p>
            <a:fld id="{3FFE992F-1C79-A644-A879-4BC28599FA5A}" type="slidenum">
              <a:rPr lang="en-US" smtClean="0"/>
              <a:t>5</a:t>
            </a:fld>
            <a:endParaRPr lang="en-US"/>
          </a:p>
        </p:txBody>
      </p:sp>
    </p:spTree>
    <p:extLst>
      <p:ext uri="{BB962C8B-B14F-4D97-AF65-F5344CB8AC3E}">
        <p14:creationId xmlns:p14="http://schemas.microsoft.com/office/powerpoint/2010/main" val="204308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a draft script and draft slides, Read your script out loud and see how well it matches the slides.  Creating the slides can also give you new ideas about what the script needs to say.  You may need to reorganize concepts throughout your presentation to make better arguments or to better fit the number of ideas more appropriately to the number of slides.  Perhaps one of your topics requires two or more slides to adequately address.  Make changes to the script and slides so they best support each other.  Speak the script out loud to see how long it takes and to remove unnecessary words.  Try to minimize the amount of text on each slide and see if you have fully used the available space per slide.  We want slides to be easily readable, and to have all graphical elements be easily visible.  Organize these visual elements as your audience typically reads.  For many audiences, they will read sentences from left to right, lists from top to bottom, and will probably scan the whole slide starting in the top left and moving to the bottom right.  Your text and image placement will also determine where their eyes go, so just keep looking for good ways to display the information and find model PowerPoint slides you like.  Emulate what you like from the clearest presentations and slides you can find.</a:t>
            </a:r>
          </a:p>
        </p:txBody>
      </p:sp>
      <p:sp>
        <p:nvSpPr>
          <p:cNvPr id="4" name="Slide Number Placeholder 3"/>
          <p:cNvSpPr>
            <a:spLocks noGrp="1"/>
          </p:cNvSpPr>
          <p:nvPr>
            <p:ph type="sldNum" sz="quarter" idx="5"/>
          </p:nvPr>
        </p:nvSpPr>
        <p:spPr/>
        <p:txBody>
          <a:bodyPr/>
          <a:lstStyle/>
          <a:p>
            <a:fld id="{3FFE992F-1C79-A644-A879-4BC28599FA5A}" type="slidenum">
              <a:rPr lang="en-US" smtClean="0"/>
              <a:t>6</a:t>
            </a:fld>
            <a:endParaRPr lang="en-US"/>
          </a:p>
        </p:txBody>
      </p:sp>
    </p:spTree>
    <p:extLst>
      <p:ext uri="{BB962C8B-B14F-4D97-AF65-F5344CB8AC3E}">
        <p14:creationId xmlns:p14="http://schemas.microsoft.com/office/powerpoint/2010/main" val="204738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please begin your own research on how to create PowerPoint slides, look at what your peers are doing and ask each other for help.  You can also ask your instructor and look at our university resources.</a:t>
            </a:r>
          </a:p>
        </p:txBody>
      </p:sp>
      <p:sp>
        <p:nvSpPr>
          <p:cNvPr id="4" name="Slide Number Placeholder 3"/>
          <p:cNvSpPr>
            <a:spLocks noGrp="1"/>
          </p:cNvSpPr>
          <p:nvPr>
            <p:ph type="sldNum" sz="quarter" idx="5"/>
          </p:nvPr>
        </p:nvSpPr>
        <p:spPr/>
        <p:txBody>
          <a:bodyPr/>
          <a:lstStyle/>
          <a:p>
            <a:fld id="{3FFE992F-1C79-A644-A879-4BC28599FA5A}" type="slidenum">
              <a:rPr lang="en-US" smtClean="0"/>
              <a:t>7</a:t>
            </a:fld>
            <a:endParaRPr lang="en-US"/>
          </a:p>
        </p:txBody>
      </p:sp>
    </p:spTree>
    <p:extLst>
      <p:ext uri="{BB962C8B-B14F-4D97-AF65-F5344CB8AC3E}">
        <p14:creationId xmlns:p14="http://schemas.microsoft.com/office/powerpoint/2010/main" val="246224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780CC0-A0F7-CA40-B8AE-6D7252936AAD}" type="datetimeFigureOut">
              <a:rPr lang="en-US" smtClean="0"/>
              <a:t>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241539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780CC0-A0F7-CA40-B8AE-6D7252936AAD}" type="datetimeFigureOut">
              <a:rPr lang="en-US" smtClean="0"/>
              <a:t>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387338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3780CC0-A0F7-CA40-B8AE-6D7252936AAD}" type="datetimeFigureOut">
              <a:rPr lang="en-US" smtClean="0"/>
              <a:t>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1060507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3780CC0-A0F7-CA40-B8AE-6D7252936AAD}" type="datetimeFigureOut">
              <a:rPr lang="en-US" smtClean="0"/>
              <a:t>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432297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80CC0-A0F7-CA40-B8AE-6D7252936AAD}" type="datetimeFigureOut">
              <a:rPr lang="en-US" smtClean="0"/>
              <a:t>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275004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80CC0-A0F7-CA40-B8AE-6D7252936AAD}" type="datetimeFigureOut">
              <a:rPr lang="en-US" smtClean="0"/>
              <a:t>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223232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80CC0-A0F7-CA40-B8AE-6D7252936AAD}" type="datetimeFigureOut">
              <a:rPr lang="en-US" smtClean="0"/>
              <a:t>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316202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80CC0-A0F7-CA40-B8AE-6D7252936AAD}" type="datetimeFigureOut">
              <a:rPr lang="en-US" smtClean="0"/>
              <a:t>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221921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780CC0-A0F7-CA40-B8AE-6D7252936AAD}" type="datetimeFigureOut">
              <a:rPr lang="en-US" smtClean="0"/>
              <a:t>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213044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780CC0-A0F7-CA40-B8AE-6D7252936AAD}" type="datetimeFigureOut">
              <a:rPr lang="en-US" smtClean="0"/>
              <a:t>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283078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780CC0-A0F7-CA40-B8AE-6D7252936AAD}" type="datetimeFigureOut">
              <a:rPr lang="en-US" smtClean="0"/>
              <a:t>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91635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80CC0-A0F7-CA40-B8AE-6D7252936AAD}" type="datetimeFigureOut">
              <a:rPr lang="en-US" smtClean="0"/>
              <a:t>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112491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780CC0-A0F7-CA40-B8AE-6D7252936AAD}" type="datetimeFigureOut">
              <a:rPr lang="en-US" smtClean="0"/>
              <a:t>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415081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43780CC0-A0F7-CA40-B8AE-6D7252936AAD}" type="datetimeFigureOut">
              <a:rPr lang="en-US" smtClean="0"/>
              <a:t>2/2/24</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75F95573-405D-2347-9895-2320854BDDC6}" type="slidenum">
              <a:rPr lang="en-US" smtClean="0"/>
              <a:t>‹#›</a:t>
            </a:fld>
            <a:endParaRPr lang="en-US"/>
          </a:p>
        </p:txBody>
      </p:sp>
    </p:spTree>
    <p:extLst>
      <p:ext uri="{BB962C8B-B14F-4D97-AF65-F5344CB8AC3E}">
        <p14:creationId xmlns:p14="http://schemas.microsoft.com/office/powerpoint/2010/main" val="313424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3780CC0-A0F7-CA40-B8AE-6D7252936AAD}" type="datetimeFigureOut">
              <a:rPr lang="en-US" smtClean="0"/>
              <a:t>2/2/24</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5F95573-405D-2347-9895-2320854BDDC6}" type="slidenum">
              <a:rPr lang="en-US" smtClean="0"/>
              <a:t>‹#›</a:t>
            </a:fld>
            <a:endParaRPr lang="en-US"/>
          </a:p>
        </p:txBody>
      </p:sp>
    </p:spTree>
    <p:extLst>
      <p:ext uri="{BB962C8B-B14F-4D97-AF65-F5344CB8AC3E}">
        <p14:creationId xmlns:p14="http://schemas.microsoft.com/office/powerpoint/2010/main" val="7856071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12" Type="http://schemas.openxmlformats.org/officeDocument/2006/relationships/hyperlink" Target="https://creativecommons.org/licenses/by-nc-sa/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hyperlink" Target="http://twowritingteachers.wordpress.com/2014/11/26/flash-drafting-our-way-to-a-best-first-draft" TargetMode="External"/><Relationship Id="rId5" Type="http://schemas.openxmlformats.org/officeDocument/2006/relationships/diagramLayout" Target="../diagrams/layout2.xml"/><Relationship Id="rId10" Type="http://schemas.openxmlformats.org/officeDocument/2006/relationships/hyperlink" Target="https://pixabay.com/en/books-learn-bible-notes-1155565/" TargetMode="External"/><Relationship Id="rId4" Type="http://schemas.openxmlformats.org/officeDocument/2006/relationships/diagramData" Target="../diagrams/data2.xml"/><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xhere.com/en/photo/1552533"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hyperlink" Target="https://creativecommons.org/licenses/by-nc-sa/3.0/" TargetMode="External"/><Relationship Id="rId5" Type="http://schemas.openxmlformats.org/officeDocument/2006/relationships/diagramQuickStyle" Target="../diagrams/quickStyle3.xml"/><Relationship Id="rId10" Type="http://schemas.openxmlformats.org/officeDocument/2006/relationships/hyperlink" Target="http://twowritingteachers.wordpress.com/2014/11/26/flash-drafting-our-way-to-a-best-first-draft" TargetMode="External"/><Relationship Id="rId4" Type="http://schemas.openxmlformats.org/officeDocument/2006/relationships/diagramLayout" Target="../diagrams/layout3.xml"/><Relationship Id="rId9" Type="http://schemas.openxmlformats.org/officeDocument/2006/relationships/hyperlink" Target="https://www.pxfuel.com/en/free-photo-ojftp"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freepngimg.com/png/85229-text-photography-question-interrogation-communication-sto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0086" y="40084"/>
            <a:ext cx="6858002" cy="6777832"/>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D729956-909F-EDE7-EDE6-13C9D87B3C7B}"/>
              </a:ext>
            </a:extLst>
          </p:cNvPr>
          <p:cNvSpPr>
            <a:spLocks noGrp="1"/>
          </p:cNvSpPr>
          <p:nvPr>
            <p:ph type="ctrTitle"/>
          </p:nvPr>
        </p:nvSpPr>
        <p:spPr>
          <a:xfrm>
            <a:off x="451514" y="947607"/>
            <a:ext cx="4389427" cy="4962786"/>
          </a:xfrm>
        </p:spPr>
        <p:txBody>
          <a:bodyPr anchor="ctr">
            <a:normAutofit/>
          </a:bodyPr>
          <a:lstStyle/>
          <a:p>
            <a:r>
              <a:rPr lang="en-US" dirty="0"/>
              <a:t>How to Create a PowerPoint Slide</a:t>
            </a:r>
          </a:p>
        </p:txBody>
      </p:sp>
      <p:sp>
        <p:nvSpPr>
          <p:cNvPr id="3" name="Subtitle 2">
            <a:extLst>
              <a:ext uri="{FF2B5EF4-FFF2-40B4-BE49-F238E27FC236}">
                <a16:creationId xmlns:a16="http://schemas.microsoft.com/office/drawing/2014/main" id="{AE9ECEBE-6DC3-3B6C-2E1B-B4912B67E252}"/>
              </a:ext>
            </a:extLst>
          </p:cNvPr>
          <p:cNvSpPr>
            <a:spLocks noGrp="1"/>
          </p:cNvSpPr>
          <p:nvPr>
            <p:ph type="subTitle" idx="1"/>
          </p:nvPr>
        </p:nvSpPr>
        <p:spPr>
          <a:xfrm>
            <a:off x="7229345" y="947607"/>
            <a:ext cx="4152655" cy="4962785"/>
          </a:xfrm>
          <a:effectLst/>
        </p:spPr>
        <p:txBody>
          <a:bodyPr anchor="ctr">
            <a:normAutofit fontScale="85000" lnSpcReduction="20000"/>
          </a:bodyPr>
          <a:lstStyle/>
          <a:p>
            <a:pPr>
              <a:lnSpc>
                <a:spcPct val="150000"/>
              </a:lnSpc>
            </a:pPr>
            <a:r>
              <a:rPr lang="en-US" sz="3600" dirty="0"/>
              <a:t>Steps, Tips, and What to Avoid</a:t>
            </a:r>
          </a:p>
          <a:p>
            <a:endParaRPr lang="en-US" sz="2800" dirty="0"/>
          </a:p>
          <a:p>
            <a:pPr>
              <a:lnSpc>
                <a:spcPct val="160000"/>
              </a:lnSpc>
            </a:pPr>
            <a:r>
              <a:rPr lang="en-US" sz="2800" dirty="0"/>
              <a:t>Psychology 625</a:t>
            </a:r>
          </a:p>
          <a:p>
            <a:pPr>
              <a:lnSpc>
                <a:spcPct val="160000"/>
              </a:lnSpc>
            </a:pPr>
            <a:r>
              <a:rPr lang="en-US" sz="2800" dirty="0"/>
              <a:t>University of Arizona Global Campus</a:t>
            </a:r>
          </a:p>
          <a:p>
            <a:pPr>
              <a:lnSpc>
                <a:spcPct val="160000"/>
              </a:lnSpc>
            </a:pPr>
            <a:r>
              <a:rPr lang="en-US" sz="2800" dirty="0"/>
              <a:t>Dr. Paul Greenberg</a:t>
            </a:r>
          </a:p>
          <a:p>
            <a:pPr>
              <a:lnSpc>
                <a:spcPct val="160000"/>
              </a:lnSpc>
            </a:pPr>
            <a:r>
              <a:rPr lang="en-US" sz="2800" dirty="0"/>
              <a:t>2/2/2024</a:t>
            </a:r>
          </a:p>
        </p:txBody>
      </p:sp>
    </p:spTree>
    <p:extLst>
      <p:ext uri="{BB962C8B-B14F-4D97-AF65-F5344CB8AC3E}">
        <p14:creationId xmlns:p14="http://schemas.microsoft.com/office/powerpoint/2010/main" val="239108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0EA9-0BE6-C9F6-ADA5-B7F2ED076B4D}"/>
              </a:ext>
            </a:extLst>
          </p:cNvPr>
          <p:cNvSpPr>
            <a:spLocks noGrp="1"/>
          </p:cNvSpPr>
          <p:nvPr>
            <p:ph type="title"/>
          </p:nvPr>
        </p:nvSpPr>
        <p:spPr/>
        <p:txBody>
          <a:bodyPr/>
          <a:lstStyle/>
          <a:p>
            <a:r>
              <a:rPr lang="en-US" dirty="0"/>
              <a:t>Overview of the Drafting Process</a:t>
            </a:r>
          </a:p>
        </p:txBody>
      </p:sp>
      <p:graphicFrame>
        <p:nvGraphicFramePr>
          <p:cNvPr id="4" name="Content Placeholder 3">
            <a:extLst>
              <a:ext uri="{FF2B5EF4-FFF2-40B4-BE49-F238E27FC236}">
                <a16:creationId xmlns:a16="http://schemas.microsoft.com/office/drawing/2014/main" id="{6CE22702-C544-D323-B2AE-CB2737E994B9}"/>
              </a:ext>
            </a:extLst>
          </p:cNvPr>
          <p:cNvGraphicFramePr>
            <a:graphicFrameLocks noGrp="1"/>
          </p:cNvGraphicFramePr>
          <p:nvPr>
            <p:ph idx="1"/>
            <p:extLst>
              <p:ext uri="{D42A27DB-BD31-4B8C-83A1-F6EECF244321}">
                <p14:modId xmlns:p14="http://schemas.microsoft.com/office/powerpoint/2010/main" val="1181059767"/>
              </p:ext>
            </p:extLst>
          </p:nvPr>
        </p:nvGraphicFramePr>
        <p:xfrm>
          <a:off x="159026" y="2169491"/>
          <a:ext cx="11940209" cy="4337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25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A061B7-D016-3D1A-570A-201ED3E197AD}"/>
              </a:ext>
            </a:extLst>
          </p:cNvPr>
          <p:cNvSpPr>
            <a:spLocks noGrp="1"/>
          </p:cNvSpPr>
          <p:nvPr>
            <p:ph type="title"/>
          </p:nvPr>
        </p:nvSpPr>
        <p:spPr>
          <a:xfrm>
            <a:off x="539151" y="203753"/>
            <a:ext cx="3794310" cy="2049117"/>
          </a:xfrm>
        </p:spPr>
        <p:txBody>
          <a:bodyPr anchor="t">
            <a:noAutofit/>
          </a:bodyPr>
          <a:lstStyle/>
          <a:p>
            <a:r>
              <a:rPr lang="en-US" sz="4400" dirty="0"/>
              <a:t>Step 1: Study &amp; Evaluate</a:t>
            </a:r>
          </a:p>
        </p:txBody>
      </p:sp>
      <p:graphicFrame>
        <p:nvGraphicFramePr>
          <p:cNvPr id="4" name="Content Placeholder 3">
            <a:extLst>
              <a:ext uri="{FF2B5EF4-FFF2-40B4-BE49-F238E27FC236}">
                <a16:creationId xmlns:a16="http://schemas.microsoft.com/office/drawing/2014/main" id="{59F40B71-1621-39D3-A10C-5F30B3715E6B}"/>
              </a:ext>
            </a:extLst>
          </p:cNvPr>
          <p:cNvGraphicFramePr>
            <a:graphicFrameLocks noGrp="1"/>
          </p:cNvGraphicFramePr>
          <p:nvPr>
            <p:ph idx="1"/>
            <p:extLst>
              <p:ext uri="{D42A27DB-BD31-4B8C-83A1-F6EECF244321}">
                <p14:modId xmlns:p14="http://schemas.microsoft.com/office/powerpoint/2010/main" val="20807744"/>
              </p:ext>
            </p:extLst>
          </p:nvPr>
        </p:nvGraphicFramePr>
        <p:xfrm>
          <a:off x="4931945" y="1146137"/>
          <a:ext cx="6720904" cy="4686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A book and pen on a bench&#10;&#10;Description automatically generated">
            <a:extLst>
              <a:ext uri="{FF2B5EF4-FFF2-40B4-BE49-F238E27FC236}">
                <a16:creationId xmlns:a16="http://schemas.microsoft.com/office/drawing/2014/main" id="{96F37609-E529-4603-4443-9E23E942397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53770" y="2592930"/>
            <a:ext cx="4483235" cy="2970143"/>
          </a:xfrm>
          <a:prstGeom prst="rect">
            <a:avLst/>
          </a:prstGeom>
        </p:spPr>
      </p:pic>
      <p:sp>
        <p:nvSpPr>
          <p:cNvPr id="12" name="TextBox 11">
            <a:extLst>
              <a:ext uri="{FF2B5EF4-FFF2-40B4-BE49-F238E27FC236}">
                <a16:creationId xmlns:a16="http://schemas.microsoft.com/office/drawing/2014/main" id="{8F1A3268-70AA-CF3F-7F21-A2634361E0B8}"/>
              </a:ext>
            </a:extLst>
          </p:cNvPr>
          <p:cNvSpPr txBox="1"/>
          <p:nvPr/>
        </p:nvSpPr>
        <p:spPr>
          <a:xfrm>
            <a:off x="153770" y="5601950"/>
            <a:ext cx="3654287" cy="230832"/>
          </a:xfrm>
          <a:prstGeom prst="rect">
            <a:avLst/>
          </a:prstGeom>
          <a:noFill/>
        </p:spPr>
        <p:txBody>
          <a:bodyPr wrap="square" rtlCol="0">
            <a:spAutoFit/>
          </a:bodyPr>
          <a:lstStyle/>
          <a:p>
            <a:r>
              <a:rPr lang="en-US" sz="900" dirty="0">
                <a:solidFill>
                  <a:schemeClr val="bg1"/>
                </a:solidFill>
                <a:hlinkClick r:id="rId11" tooltip="http://twowritingteachers.wordpress.com/2014/11/26/flash-drafting-our-way-to-a-best-first-draft">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12" tooltip="https://creativecommons.org/licenses/by-nc-sa/3.0/">
                  <a:extLst>
                    <a:ext uri="{A12FA001-AC4F-418D-AE19-62706E023703}">
                      <ahyp:hlinkClr xmlns:ahyp="http://schemas.microsoft.com/office/drawing/2018/hyperlinkcolor" val="tx"/>
                    </a:ext>
                  </a:extLst>
                </a:hlinkClick>
              </a:rPr>
              <a:t>CC BY-SA-NC</a:t>
            </a:r>
            <a:endParaRPr lang="en-US" sz="900" dirty="0">
              <a:solidFill>
                <a:schemeClr val="bg1"/>
              </a:solidFill>
            </a:endParaRPr>
          </a:p>
        </p:txBody>
      </p:sp>
    </p:spTree>
    <p:extLst>
      <p:ext uri="{BB962C8B-B14F-4D97-AF65-F5344CB8AC3E}">
        <p14:creationId xmlns:p14="http://schemas.microsoft.com/office/powerpoint/2010/main" val="389233897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B1173B-E97E-7941-7AC8-C4DA929F80FD}"/>
              </a:ext>
            </a:extLst>
          </p:cNvPr>
          <p:cNvSpPr>
            <a:spLocks noGrp="1"/>
          </p:cNvSpPr>
          <p:nvPr>
            <p:ph type="title"/>
          </p:nvPr>
        </p:nvSpPr>
        <p:spPr>
          <a:xfrm>
            <a:off x="317685" y="991064"/>
            <a:ext cx="3765483" cy="5123144"/>
          </a:xfrm>
        </p:spPr>
        <p:txBody>
          <a:bodyPr anchor="ctr">
            <a:normAutofit fontScale="90000"/>
          </a:bodyPr>
          <a:lstStyle/>
          <a:p>
            <a:r>
              <a:rPr lang="en-US" u="sng" dirty="0"/>
              <a:t>Step 2</a:t>
            </a:r>
            <a:br>
              <a:rPr lang="en-US" dirty="0"/>
            </a:br>
            <a:r>
              <a:rPr lang="en-US" dirty="0"/>
              <a:t>Draft the Script</a:t>
            </a:r>
            <a:br>
              <a:rPr lang="en-US" dirty="0"/>
            </a:br>
            <a:br>
              <a:rPr lang="en-US" dirty="0"/>
            </a:br>
            <a:r>
              <a:rPr lang="en-US" u="sng" dirty="0"/>
              <a:t>Step 3</a:t>
            </a:r>
            <a:br>
              <a:rPr lang="en-US" dirty="0"/>
            </a:br>
            <a:r>
              <a:rPr lang="en-US" dirty="0"/>
              <a:t>Place in Speaker Notes</a:t>
            </a:r>
            <a:br>
              <a:rPr lang="en-US" dirty="0"/>
            </a:br>
            <a:br>
              <a:rPr lang="en-US" dirty="0"/>
            </a:br>
            <a:r>
              <a:rPr lang="en-US" u="sng" dirty="0"/>
              <a:t>Step 4</a:t>
            </a:r>
            <a:br>
              <a:rPr lang="en-US" dirty="0"/>
            </a:br>
            <a:r>
              <a:rPr lang="en-US" dirty="0"/>
              <a:t>Analyze the Script</a:t>
            </a:r>
          </a:p>
        </p:txBody>
      </p:sp>
      <p:sp>
        <p:nvSpPr>
          <p:cNvPr id="3" name="Content Placeholder 2">
            <a:extLst>
              <a:ext uri="{FF2B5EF4-FFF2-40B4-BE49-F238E27FC236}">
                <a16:creationId xmlns:a16="http://schemas.microsoft.com/office/drawing/2014/main" id="{FFAA85BD-7B92-041A-D82F-D3EB48C8B93C}"/>
              </a:ext>
            </a:extLst>
          </p:cNvPr>
          <p:cNvSpPr>
            <a:spLocks noGrp="1"/>
          </p:cNvSpPr>
          <p:nvPr>
            <p:ph idx="1"/>
          </p:nvPr>
        </p:nvSpPr>
        <p:spPr>
          <a:xfrm>
            <a:off x="5556552" y="4345058"/>
            <a:ext cx="5827433" cy="2289312"/>
          </a:xfrm>
          <a:effectLst/>
        </p:spPr>
        <p:txBody>
          <a:bodyPr>
            <a:normAutofit fontScale="92500" lnSpcReduction="10000"/>
          </a:bodyPr>
          <a:lstStyle/>
          <a:p>
            <a:r>
              <a:rPr lang="en-US" sz="2800" dirty="0"/>
              <a:t>Analyze the Script</a:t>
            </a:r>
          </a:p>
          <a:p>
            <a:pPr lvl="1"/>
            <a:r>
              <a:rPr lang="en-US" sz="2400" dirty="0"/>
              <a:t>What do people need to know?</a:t>
            </a:r>
          </a:p>
          <a:p>
            <a:pPr lvl="1"/>
            <a:r>
              <a:rPr lang="en-US" sz="2400" dirty="0"/>
              <a:t>What is the main point?</a:t>
            </a:r>
          </a:p>
          <a:p>
            <a:pPr lvl="1"/>
            <a:r>
              <a:rPr lang="en-US" sz="2400" dirty="0"/>
              <a:t>What are the sub-topics?</a:t>
            </a:r>
          </a:p>
          <a:p>
            <a:pPr lvl="1"/>
            <a:r>
              <a:rPr lang="en-US" sz="2400" dirty="0"/>
              <a:t>What is a matching image?</a:t>
            </a:r>
          </a:p>
        </p:txBody>
      </p:sp>
      <p:sp>
        <p:nvSpPr>
          <p:cNvPr id="4" name="TextBox 3">
            <a:extLst>
              <a:ext uri="{FF2B5EF4-FFF2-40B4-BE49-F238E27FC236}">
                <a16:creationId xmlns:a16="http://schemas.microsoft.com/office/drawing/2014/main" id="{37C9D611-4CE9-DB6B-EAD7-5E096B6AC51A}"/>
              </a:ext>
            </a:extLst>
          </p:cNvPr>
          <p:cNvSpPr txBox="1"/>
          <p:nvPr/>
        </p:nvSpPr>
        <p:spPr>
          <a:xfrm>
            <a:off x="2037914" y="-6179"/>
            <a:ext cx="10154086" cy="830997"/>
          </a:xfrm>
          <a:prstGeom prst="rect">
            <a:avLst/>
          </a:prstGeom>
          <a:solidFill>
            <a:schemeClr val="bg1"/>
          </a:solidFill>
        </p:spPr>
        <p:txBody>
          <a:bodyPr wrap="square" rtlCol="0">
            <a:spAutoFit/>
          </a:bodyPr>
          <a:lstStyle/>
          <a:p>
            <a:r>
              <a:rPr lang="en-US" sz="4800" b="1" dirty="0"/>
              <a:t>Steps 2-4: From Script to Slides</a:t>
            </a:r>
          </a:p>
        </p:txBody>
      </p:sp>
      <p:pic>
        <p:nvPicPr>
          <p:cNvPr id="24" name="Picture 23">
            <a:extLst>
              <a:ext uri="{FF2B5EF4-FFF2-40B4-BE49-F238E27FC236}">
                <a16:creationId xmlns:a16="http://schemas.microsoft.com/office/drawing/2014/main" id="{82B437F0-FE7E-D73B-C691-1D6473549EF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35450" y="1092096"/>
            <a:ext cx="3459630" cy="3029332"/>
          </a:xfrm>
          <a:prstGeom prst="rect">
            <a:avLst/>
          </a:prstGeom>
        </p:spPr>
      </p:pic>
    </p:spTree>
    <p:extLst>
      <p:ext uri="{BB962C8B-B14F-4D97-AF65-F5344CB8AC3E}">
        <p14:creationId xmlns:p14="http://schemas.microsoft.com/office/powerpoint/2010/main" val="29401985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17CF6E-09B0-6240-94C1-24967076715F}"/>
              </a:ext>
            </a:extLst>
          </p:cNvPr>
          <p:cNvSpPr>
            <a:spLocks noGrp="1"/>
          </p:cNvSpPr>
          <p:nvPr>
            <p:ph type="title"/>
          </p:nvPr>
        </p:nvSpPr>
        <p:spPr>
          <a:xfrm>
            <a:off x="3152775" y="132524"/>
            <a:ext cx="6547815" cy="874642"/>
          </a:xfrm>
        </p:spPr>
        <p:txBody>
          <a:bodyPr>
            <a:normAutofit fontScale="90000"/>
          </a:bodyPr>
          <a:lstStyle/>
          <a:p>
            <a:r>
              <a:rPr lang="en-US" sz="5400" dirty="0"/>
              <a:t>Step 5: Draft the Slide</a:t>
            </a:r>
          </a:p>
        </p:txBody>
      </p:sp>
      <p:graphicFrame>
        <p:nvGraphicFramePr>
          <p:cNvPr id="4" name="Content Placeholder 3">
            <a:extLst>
              <a:ext uri="{FF2B5EF4-FFF2-40B4-BE49-F238E27FC236}">
                <a16:creationId xmlns:a16="http://schemas.microsoft.com/office/drawing/2014/main" id="{29711133-3480-4154-D076-E2494626F9F0}"/>
              </a:ext>
            </a:extLst>
          </p:cNvPr>
          <p:cNvGraphicFramePr>
            <a:graphicFrameLocks noGrp="1"/>
          </p:cNvGraphicFramePr>
          <p:nvPr>
            <p:ph idx="1"/>
            <p:extLst>
              <p:ext uri="{D42A27DB-BD31-4B8C-83A1-F6EECF244321}">
                <p14:modId xmlns:p14="http://schemas.microsoft.com/office/powerpoint/2010/main" val="3661516869"/>
              </p:ext>
            </p:extLst>
          </p:nvPr>
        </p:nvGraphicFramePr>
        <p:xfrm>
          <a:off x="819151" y="1113184"/>
          <a:ext cx="4667250" cy="5307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erson drawing a sketch&#10;&#10;Description automatically generated">
            <a:extLst>
              <a:ext uri="{FF2B5EF4-FFF2-40B4-BE49-F238E27FC236}">
                <a16:creationId xmlns:a16="http://schemas.microsoft.com/office/drawing/2014/main" id="{D48B43B2-3F6C-C615-2BC1-23F03705E554}"/>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r="9637"/>
          <a:stretch/>
        </p:blipFill>
        <p:spPr>
          <a:xfrm>
            <a:off x="5905366" y="1512578"/>
            <a:ext cx="6061624" cy="4437648"/>
          </a:xfrm>
          <a:prstGeom prst="rect">
            <a:avLst/>
          </a:prstGeom>
        </p:spPr>
      </p:pic>
      <p:sp>
        <p:nvSpPr>
          <p:cNvPr id="7" name="TextBox 6">
            <a:extLst>
              <a:ext uri="{FF2B5EF4-FFF2-40B4-BE49-F238E27FC236}">
                <a16:creationId xmlns:a16="http://schemas.microsoft.com/office/drawing/2014/main" id="{4DCBE33D-4700-5586-CC37-6E062959931D}"/>
              </a:ext>
            </a:extLst>
          </p:cNvPr>
          <p:cNvSpPr txBox="1"/>
          <p:nvPr/>
        </p:nvSpPr>
        <p:spPr>
          <a:xfrm>
            <a:off x="5905366" y="5719394"/>
            <a:ext cx="3654287" cy="230832"/>
          </a:xfrm>
          <a:prstGeom prst="rect">
            <a:avLst/>
          </a:prstGeom>
          <a:noFill/>
        </p:spPr>
        <p:txBody>
          <a:bodyPr wrap="square" rtlCol="0">
            <a:spAutoFit/>
          </a:bodyPr>
          <a:lstStyle/>
          <a:p>
            <a:r>
              <a:rPr lang="en-US" sz="900" dirty="0">
                <a:highlight>
                  <a:srgbClr val="000000"/>
                </a:highlight>
                <a:hlinkClick r:id="rId10" tooltip="http://twowritingteachers.wordpress.com/2014/11/26/flash-drafting-our-way-to-a-best-first-draft">
                  <a:extLst>
                    <a:ext uri="{A12FA001-AC4F-418D-AE19-62706E023703}">
                      <ahyp:hlinkClr xmlns:ahyp="http://schemas.microsoft.com/office/drawing/2018/hyperlinkcolor" val="tx"/>
                    </a:ext>
                  </a:extLst>
                </a:hlinkClick>
              </a:rPr>
              <a:t>This Photo</a:t>
            </a:r>
            <a:r>
              <a:rPr lang="en-US" sz="900" dirty="0">
                <a:highlight>
                  <a:srgbClr val="000000"/>
                </a:highlight>
              </a:rPr>
              <a:t> by Unknown Author is licensed under </a:t>
            </a:r>
            <a:r>
              <a:rPr lang="en-US" sz="900" dirty="0">
                <a:highlight>
                  <a:srgbClr val="000000"/>
                </a:highlight>
                <a:hlinkClick r:id="rId11" tooltip="https://creativecommons.org/licenses/by-nc-sa/3.0/">
                  <a:extLst>
                    <a:ext uri="{A12FA001-AC4F-418D-AE19-62706E023703}">
                      <ahyp:hlinkClr xmlns:ahyp="http://schemas.microsoft.com/office/drawing/2018/hyperlinkcolor" val="tx"/>
                    </a:ext>
                  </a:extLst>
                </a:hlinkClick>
              </a:rPr>
              <a:t>CC BY-SA-NC</a:t>
            </a:r>
            <a:endParaRPr lang="en-US" sz="900" dirty="0">
              <a:highlight>
                <a:srgbClr val="000000"/>
              </a:highlight>
            </a:endParaRPr>
          </a:p>
        </p:txBody>
      </p:sp>
    </p:spTree>
    <p:extLst>
      <p:ext uri="{BB962C8B-B14F-4D97-AF65-F5344CB8AC3E}">
        <p14:creationId xmlns:p14="http://schemas.microsoft.com/office/powerpoint/2010/main" val="77049220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3C0F85E-E95D-A080-495C-E62A0DDF7F92}"/>
              </a:ext>
            </a:extLst>
          </p:cNvPr>
          <p:cNvSpPr>
            <a:spLocks noGrp="1"/>
          </p:cNvSpPr>
          <p:nvPr>
            <p:ph type="title"/>
          </p:nvPr>
        </p:nvSpPr>
        <p:spPr>
          <a:xfrm>
            <a:off x="199876" y="1775570"/>
            <a:ext cx="3765483" cy="3388287"/>
          </a:xfrm>
        </p:spPr>
        <p:txBody>
          <a:bodyPr anchor="ctr">
            <a:normAutofit/>
          </a:bodyPr>
          <a:lstStyle/>
          <a:p>
            <a:pPr algn="ctr"/>
            <a:r>
              <a:rPr lang="en-US" sz="6000" dirty="0"/>
              <a:t>Revising </a:t>
            </a:r>
            <a:br>
              <a:rPr lang="en-US" sz="6000" dirty="0"/>
            </a:br>
            <a:r>
              <a:rPr lang="en-US" sz="6000" dirty="0"/>
              <a:t>&amp; </a:t>
            </a:r>
            <a:br>
              <a:rPr lang="en-US" sz="6000" dirty="0"/>
            </a:br>
            <a:r>
              <a:rPr lang="en-US" sz="6000" dirty="0"/>
              <a:t>Editing</a:t>
            </a:r>
          </a:p>
        </p:txBody>
      </p:sp>
      <p:graphicFrame>
        <p:nvGraphicFramePr>
          <p:cNvPr id="4" name="Content Placeholder 3">
            <a:extLst>
              <a:ext uri="{FF2B5EF4-FFF2-40B4-BE49-F238E27FC236}">
                <a16:creationId xmlns:a16="http://schemas.microsoft.com/office/drawing/2014/main" id="{26A32403-A317-09DC-704E-3E7A30DE6681}"/>
              </a:ext>
            </a:extLst>
          </p:cNvPr>
          <p:cNvGraphicFramePr>
            <a:graphicFrameLocks noGrp="1"/>
          </p:cNvGraphicFramePr>
          <p:nvPr>
            <p:ph idx="1"/>
            <p:extLst>
              <p:ext uri="{D42A27DB-BD31-4B8C-83A1-F6EECF244321}">
                <p14:modId xmlns:p14="http://schemas.microsoft.com/office/powerpoint/2010/main" val="1691533917"/>
              </p:ext>
            </p:extLst>
          </p:nvPr>
        </p:nvGraphicFramePr>
        <p:xfrm>
          <a:off x="4943060" y="1007165"/>
          <a:ext cx="6665843" cy="539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35036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A06A8B7-B9A1-7136-C827-3557D8A37489}"/>
              </a:ext>
            </a:extLst>
          </p:cNvPr>
          <p:cNvSpPr>
            <a:spLocks noGrp="1"/>
          </p:cNvSpPr>
          <p:nvPr>
            <p:ph type="title"/>
          </p:nvPr>
        </p:nvSpPr>
        <p:spPr>
          <a:xfrm>
            <a:off x="4453672" y="0"/>
            <a:ext cx="3765483" cy="796308"/>
          </a:xfrm>
        </p:spPr>
        <p:txBody>
          <a:bodyPr anchor="ctr">
            <a:normAutofit/>
          </a:bodyPr>
          <a:lstStyle/>
          <a:p>
            <a:r>
              <a:rPr lang="en-US" b="0" dirty="0">
                <a:solidFill>
                  <a:schemeClr val="tx1"/>
                </a:solidFill>
              </a:rPr>
              <a:t>Questions?</a:t>
            </a:r>
          </a:p>
        </p:txBody>
      </p:sp>
      <p:sp>
        <p:nvSpPr>
          <p:cNvPr id="3" name="Content Placeholder 2">
            <a:extLst>
              <a:ext uri="{FF2B5EF4-FFF2-40B4-BE49-F238E27FC236}">
                <a16:creationId xmlns:a16="http://schemas.microsoft.com/office/drawing/2014/main" id="{C9766814-AFE9-AF70-1AFC-D292D90F382D}"/>
              </a:ext>
            </a:extLst>
          </p:cNvPr>
          <p:cNvSpPr>
            <a:spLocks noGrp="1"/>
          </p:cNvSpPr>
          <p:nvPr>
            <p:ph idx="1"/>
          </p:nvPr>
        </p:nvSpPr>
        <p:spPr>
          <a:xfrm>
            <a:off x="5556553" y="1010026"/>
            <a:ext cx="6277638" cy="4900014"/>
          </a:xfrm>
          <a:effectLst/>
        </p:spPr>
        <p:txBody>
          <a:bodyPr>
            <a:normAutofit/>
          </a:bodyPr>
          <a:lstStyle/>
          <a:p>
            <a:r>
              <a:rPr lang="en-US" sz="4800" dirty="0"/>
              <a:t>Research PowerPoint Design</a:t>
            </a:r>
          </a:p>
          <a:p>
            <a:r>
              <a:rPr lang="en-US" sz="4800" dirty="0"/>
              <a:t>Find Models</a:t>
            </a:r>
          </a:p>
          <a:p>
            <a:r>
              <a:rPr lang="en-US" sz="4800" dirty="0"/>
              <a:t>Ask Your Instructor</a:t>
            </a:r>
          </a:p>
          <a:p>
            <a:r>
              <a:rPr lang="en-US" sz="4800" dirty="0"/>
              <a:t>Univ Resources</a:t>
            </a:r>
          </a:p>
        </p:txBody>
      </p:sp>
      <p:pic>
        <p:nvPicPr>
          <p:cNvPr id="9" name="Picture 8" descr="A person standing next to a question mark&#10;&#10;Description automatically generated">
            <a:extLst>
              <a:ext uri="{FF2B5EF4-FFF2-40B4-BE49-F238E27FC236}">
                <a16:creationId xmlns:a16="http://schemas.microsoft.com/office/drawing/2014/main" id="{4E04B758-8633-9CE6-F399-C3BF07D75F8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0827" y="398154"/>
            <a:ext cx="4482148" cy="6123758"/>
          </a:xfrm>
          <a:prstGeom prst="rect">
            <a:avLst/>
          </a:prstGeom>
        </p:spPr>
      </p:pic>
      <p:sp>
        <p:nvSpPr>
          <p:cNvPr id="11" name="TextBox 10">
            <a:extLst>
              <a:ext uri="{FF2B5EF4-FFF2-40B4-BE49-F238E27FC236}">
                <a16:creationId xmlns:a16="http://schemas.microsoft.com/office/drawing/2014/main" id="{964DC10F-FAB8-594D-7399-9B815374E1F3}"/>
              </a:ext>
            </a:extLst>
          </p:cNvPr>
          <p:cNvSpPr txBox="1"/>
          <p:nvPr/>
        </p:nvSpPr>
        <p:spPr>
          <a:xfrm>
            <a:off x="1197492" y="6027959"/>
            <a:ext cx="3765483" cy="230832"/>
          </a:xfrm>
          <a:prstGeom prst="rect">
            <a:avLst/>
          </a:prstGeom>
          <a:noFill/>
        </p:spPr>
        <p:txBody>
          <a:bodyPr wrap="square" rtlCol="0">
            <a:spAutoFit/>
          </a:bodyPr>
          <a:lstStyle/>
          <a:p>
            <a:r>
              <a:rPr lang="en-US" sz="900" dirty="0">
                <a:hlinkClick r:id="rId4" tooltip="https://freepngimg.com/png/85229-text-photography-question-interrogation-communication-stock"/>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99157482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{077432D0-C310-A64F-AA5A-F7D5E3AFD277}tf10001121</Template>
  <TotalTime>92</TotalTime>
  <Words>1431</Words>
  <Application>Microsoft Macintosh PowerPoint</Application>
  <PresentationFormat>Widescreen</PresentationFormat>
  <Paragraphs>59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Century Gothic</vt:lpstr>
      <vt:lpstr>Wingdings 2</vt:lpstr>
      <vt:lpstr>Quotable</vt:lpstr>
      <vt:lpstr>How to Create a PowerPoint Slide</vt:lpstr>
      <vt:lpstr>Overview of the Drafting Process</vt:lpstr>
      <vt:lpstr>Step 1: Study &amp; Evaluate</vt:lpstr>
      <vt:lpstr>Step 2 Draft the Script  Step 3 Place in Speaker Notes  Step 4 Analyze the Script</vt:lpstr>
      <vt:lpstr>Step 5: Draft the Slide</vt:lpstr>
      <vt:lpstr>Revising  &amp;  Editing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PowerPoint Slide</dc:title>
  <dc:creator>Greenberg, Paul</dc:creator>
  <cp:lastModifiedBy>Greenberg, Paul</cp:lastModifiedBy>
  <cp:revision>2</cp:revision>
  <dcterms:created xsi:type="dcterms:W3CDTF">2024-02-02T17:49:50Z</dcterms:created>
  <dcterms:modified xsi:type="dcterms:W3CDTF">2024-02-02T19:22:42Z</dcterms:modified>
</cp:coreProperties>
</file>