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666AD-B698-4A5A-B059-AE475F21881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C0B375-9B55-43C7-A25D-EA0EEB981859}">
      <dgm:prSet phldrT="[Text]"/>
      <dgm:spPr/>
      <dgm:t>
        <a:bodyPr/>
        <a:lstStyle/>
        <a:p>
          <a:r>
            <a:rPr lang="en-US" dirty="0" smtClean="0"/>
            <a:t>Left</a:t>
          </a:r>
          <a:endParaRPr lang="en-US" dirty="0"/>
        </a:p>
      </dgm:t>
    </dgm:pt>
    <dgm:pt modelId="{E1D22448-E158-467E-B3B0-D40C5DB564B3}" type="parTrans" cxnId="{4D17FD1A-05A3-42EF-9A54-0D6A3BCF0F6A}">
      <dgm:prSet/>
      <dgm:spPr/>
      <dgm:t>
        <a:bodyPr/>
        <a:lstStyle/>
        <a:p>
          <a:endParaRPr lang="en-US"/>
        </a:p>
      </dgm:t>
    </dgm:pt>
    <dgm:pt modelId="{60CC8699-4EED-40A1-BF57-37F64EE516A5}" type="sibTrans" cxnId="{4D17FD1A-05A3-42EF-9A54-0D6A3BCF0F6A}">
      <dgm:prSet/>
      <dgm:spPr/>
      <dgm:t>
        <a:bodyPr/>
        <a:lstStyle/>
        <a:p>
          <a:endParaRPr lang="en-US"/>
        </a:p>
      </dgm:t>
    </dgm:pt>
    <dgm:pt modelId="{E2C6B603-BC00-49ED-A158-00250997D61C}">
      <dgm:prSet phldrT="[Text]" custT="1"/>
      <dgm:spPr/>
      <dgm:t>
        <a:bodyPr/>
        <a:lstStyle/>
        <a:p>
          <a:r>
            <a:rPr lang="en-US" sz="1600" dirty="0" smtClean="0"/>
            <a:t>Language (speech, grammar, syntax)</a:t>
          </a:r>
          <a:endParaRPr lang="en-US" sz="1600" dirty="0"/>
        </a:p>
      </dgm:t>
    </dgm:pt>
    <dgm:pt modelId="{BFDCF656-9AE4-4767-8E24-F30BC191C730}" type="parTrans" cxnId="{99A66162-EA29-418D-A55F-3C7645DCCE7D}">
      <dgm:prSet/>
      <dgm:spPr/>
      <dgm:t>
        <a:bodyPr/>
        <a:lstStyle/>
        <a:p>
          <a:endParaRPr lang="en-US"/>
        </a:p>
      </dgm:t>
    </dgm:pt>
    <dgm:pt modelId="{625A9A02-D261-4A3A-8D52-91C865C63558}" type="sibTrans" cxnId="{99A66162-EA29-418D-A55F-3C7645DCCE7D}">
      <dgm:prSet/>
      <dgm:spPr/>
      <dgm:t>
        <a:bodyPr/>
        <a:lstStyle/>
        <a:p>
          <a:endParaRPr lang="en-US"/>
        </a:p>
      </dgm:t>
    </dgm:pt>
    <dgm:pt modelId="{8442186B-DE0F-4824-BF2B-C5FAF3FD1727}">
      <dgm:prSet phldrT="[Text]" custT="1"/>
      <dgm:spPr/>
      <dgm:t>
        <a:bodyPr/>
        <a:lstStyle/>
        <a:p>
          <a:r>
            <a:rPr lang="en-US" sz="1600" dirty="0" smtClean="0"/>
            <a:t>Positive Emotion</a:t>
          </a:r>
          <a:endParaRPr lang="en-US" sz="1600" dirty="0"/>
        </a:p>
      </dgm:t>
    </dgm:pt>
    <dgm:pt modelId="{248A1ECF-6582-4851-BD1D-25FBD44F01EE}" type="parTrans" cxnId="{4FA0FF76-3FA9-4DCD-B1B9-37B30CCD022F}">
      <dgm:prSet/>
      <dgm:spPr/>
      <dgm:t>
        <a:bodyPr/>
        <a:lstStyle/>
        <a:p>
          <a:endParaRPr lang="en-US"/>
        </a:p>
      </dgm:t>
    </dgm:pt>
    <dgm:pt modelId="{7D187E9F-7B00-4A7C-BEDD-A567C0B81BB6}" type="sibTrans" cxnId="{4FA0FF76-3FA9-4DCD-B1B9-37B30CCD022F}">
      <dgm:prSet/>
      <dgm:spPr/>
      <dgm:t>
        <a:bodyPr/>
        <a:lstStyle/>
        <a:p>
          <a:endParaRPr lang="en-US"/>
        </a:p>
      </dgm:t>
    </dgm:pt>
    <dgm:pt modelId="{526B5A42-8FD6-4C9D-8BEF-BCC942EB6EAB}">
      <dgm:prSet phldrT="[Text]"/>
      <dgm:spPr/>
      <dgm:t>
        <a:bodyPr/>
        <a:lstStyle/>
        <a:p>
          <a:r>
            <a:rPr lang="en-US" dirty="0" smtClean="0"/>
            <a:t>Right </a:t>
          </a:r>
          <a:endParaRPr lang="en-US" dirty="0"/>
        </a:p>
      </dgm:t>
    </dgm:pt>
    <dgm:pt modelId="{8CA7E78C-A5F3-4D80-87D4-8ACADDBA5C8D}" type="parTrans" cxnId="{BD6A190E-D416-44B7-A697-59C4E7C2C2BF}">
      <dgm:prSet/>
      <dgm:spPr/>
      <dgm:t>
        <a:bodyPr/>
        <a:lstStyle/>
        <a:p>
          <a:endParaRPr lang="en-US"/>
        </a:p>
      </dgm:t>
    </dgm:pt>
    <dgm:pt modelId="{97064EA3-E401-4B4C-8395-43414509A374}" type="sibTrans" cxnId="{BD6A190E-D416-44B7-A697-59C4E7C2C2BF}">
      <dgm:prSet/>
      <dgm:spPr/>
      <dgm:t>
        <a:bodyPr/>
        <a:lstStyle/>
        <a:p>
          <a:endParaRPr lang="en-US"/>
        </a:p>
      </dgm:t>
    </dgm:pt>
    <dgm:pt modelId="{74899304-79CB-450B-963E-07687E265E2A}">
      <dgm:prSet phldrT="[Text]" custT="1"/>
      <dgm:spPr/>
      <dgm:t>
        <a:bodyPr/>
        <a:lstStyle/>
        <a:p>
          <a:r>
            <a:rPr lang="en-US" sz="1600" dirty="0" smtClean="0"/>
            <a:t>Language (rhythm, sound) </a:t>
          </a:r>
          <a:endParaRPr lang="en-US" sz="1600" dirty="0"/>
        </a:p>
      </dgm:t>
    </dgm:pt>
    <dgm:pt modelId="{8E2A63C7-C96A-4997-ABC7-6E13CC736121}" type="parTrans" cxnId="{6E60FD0B-3FB4-45F5-9004-0E404B72AFDC}">
      <dgm:prSet/>
      <dgm:spPr/>
      <dgm:t>
        <a:bodyPr/>
        <a:lstStyle/>
        <a:p>
          <a:endParaRPr lang="en-US"/>
        </a:p>
      </dgm:t>
    </dgm:pt>
    <dgm:pt modelId="{9F2FD6FF-92F9-464B-83DE-CDBDA7B41E28}" type="sibTrans" cxnId="{6E60FD0B-3FB4-45F5-9004-0E404B72AFDC}">
      <dgm:prSet/>
      <dgm:spPr/>
      <dgm:t>
        <a:bodyPr/>
        <a:lstStyle/>
        <a:p>
          <a:endParaRPr lang="en-US"/>
        </a:p>
      </dgm:t>
    </dgm:pt>
    <dgm:pt modelId="{0BE55299-7401-498F-88FF-1F60ABEDDCA5}">
      <dgm:prSet phldrT="[Text]" custT="1"/>
      <dgm:spPr/>
      <dgm:t>
        <a:bodyPr/>
        <a:lstStyle/>
        <a:p>
          <a:r>
            <a:rPr lang="en-US" sz="1600" dirty="0" smtClean="0"/>
            <a:t>Negative Emotion, Reading Emotion</a:t>
          </a:r>
          <a:endParaRPr lang="en-US" sz="1600" dirty="0"/>
        </a:p>
      </dgm:t>
    </dgm:pt>
    <dgm:pt modelId="{3A267B57-E112-4115-B270-393A3EBD388F}" type="parTrans" cxnId="{9C9A2792-69D8-4759-AE00-D483CBBC227F}">
      <dgm:prSet/>
      <dgm:spPr/>
      <dgm:t>
        <a:bodyPr/>
        <a:lstStyle/>
        <a:p>
          <a:endParaRPr lang="en-US"/>
        </a:p>
      </dgm:t>
    </dgm:pt>
    <dgm:pt modelId="{16161FDE-FB07-4B3A-BF31-6C57E73D15DA}" type="sibTrans" cxnId="{9C9A2792-69D8-4759-AE00-D483CBBC227F}">
      <dgm:prSet/>
      <dgm:spPr/>
      <dgm:t>
        <a:bodyPr/>
        <a:lstStyle/>
        <a:p>
          <a:endParaRPr lang="en-US"/>
        </a:p>
      </dgm:t>
    </dgm:pt>
    <dgm:pt modelId="{224596CC-5051-4069-9148-8A05E43D2FB4}">
      <dgm:prSet phldrT="[Text]"/>
      <dgm:spPr/>
      <dgm:t>
        <a:bodyPr/>
        <a:lstStyle/>
        <a:p>
          <a:r>
            <a:rPr lang="en-US" dirty="0" smtClean="0"/>
            <a:t>Argued</a:t>
          </a:r>
          <a:endParaRPr lang="en-US" dirty="0"/>
        </a:p>
      </dgm:t>
    </dgm:pt>
    <dgm:pt modelId="{9F0C016D-36EE-456B-AC87-5EBCD06C5BFD}" type="parTrans" cxnId="{4062792E-3850-4FBC-8539-638B2FC6B1A7}">
      <dgm:prSet/>
      <dgm:spPr/>
      <dgm:t>
        <a:bodyPr/>
        <a:lstStyle/>
        <a:p>
          <a:endParaRPr lang="en-US"/>
        </a:p>
      </dgm:t>
    </dgm:pt>
    <dgm:pt modelId="{428F5B73-C4D9-42C1-B021-87FF0E2BFD68}" type="sibTrans" cxnId="{4062792E-3850-4FBC-8539-638B2FC6B1A7}">
      <dgm:prSet/>
      <dgm:spPr/>
      <dgm:t>
        <a:bodyPr/>
        <a:lstStyle/>
        <a:p>
          <a:endParaRPr lang="en-US"/>
        </a:p>
      </dgm:t>
    </dgm:pt>
    <dgm:pt modelId="{A2456271-C9AF-4E57-8EB1-13A6C659749B}">
      <dgm:prSet phldrT="[Text]" custT="1"/>
      <dgm:spPr/>
      <dgm:t>
        <a:bodyPr/>
        <a:lstStyle/>
        <a:p>
          <a:r>
            <a:rPr lang="en-US" sz="1600" dirty="0" smtClean="0"/>
            <a:t>RH for general emotion, or divided emotion</a:t>
          </a:r>
          <a:endParaRPr lang="en-US" sz="1600" dirty="0"/>
        </a:p>
      </dgm:t>
    </dgm:pt>
    <dgm:pt modelId="{C4603000-2055-42F4-A092-5F7E58831CAF}" type="parTrans" cxnId="{20B3FF27-C029-463B-A732-383DF6277C5F}">
      <dgm:prSet/>
      <dgm:spPr/>
      <dgm:t>
        <a:bodyPr/>
        <a:lstStyle/>
        <a:p>
          <a:endParaRPr lang="en-US"/>
        </a:p>
      </dgm:t>
    </dgm:pt>
    <dgm:pt modelId="{875C9C6B-03A7-4CBF-8186-15CF7AF976B9}" type="sibTrans" cxnId="{20B3FF27-C029-463B-A732-383DF6277C5F}">
      <dgm:prSet/>
      <dgm:spPr/>
      <dgm:t>
        <a:bodyPr/>
        <a:lstStyle/>
        <a:p>
          <a:endParaRPr lang="en-US"/>
        </a:p>
      </dgm:t>
    </dgm:pt>
    <dgm:pt modelId="{2EC19B62-2BA3-411D-B71A-9F29838ACD2C}">
      <dgm:prSet phldrT="[Text]" custT="1"/>
      <dgm:spPr/>
      <dgm:t>
        <a:bodyPr/>
        <a:lstStyle/>
        <a:p>
          <a:r>
            <a:rPr lang="en-US" sz="1600" dirty="0" smtClean="0"/>
            <a:t>Global Vigilant Awareness, Spatial Coordinates</a:t>
          </a:r>
          <a:endParaRPr lang="en-US" sz="1600" dirty="0"/>
        </a:p>
      </dgm:t>
    </dgm:pt>
    <dgm:pt modelId="{B19BF515-B5FE-4DB9-AA52-5D3FA3F91F6E}" type="parTrans" cxnId="{8D9EC02B-0714-4E62-8B89-FE1C2D6ADD0C}">
      <dgm:prSet/>
      <dgm:spPr/>
      <dgm:t>
        <a:bodyPr/>
        <a:lstStyle/>
        <a:p>
          <a:endParaRPr lang="en-US"/>
        </a:p>
      </dgm:t>
    </dgm:pt>
    <dgm:pt modelId="{ADEAF111-417F-49C8-9E8B-B122BCFC5F46}" type="sibTrans" cxnId="{8D9EC02B-0714-4E62-8B89-FE1C2D6ADD0C}">
      <dgm:prSet/>
      <dgm:spPr/>
      <dgm:t>
        <a:bodyPr/>
        <a:lstStyle/>
        <a:p>
          <a:endParaRPr lang="en-US"/>
        </a:p>
      </dgm:t>
    </dgm:pt>
    <dgm:pt modelId="{CDF8B124-145E-4B3B-B774-32B17DD804FB}">
      <dgm:prSet phldrT="[Text]" custT="1"/>
      <dgm:spPr/>
      <dgm:t>
        <a:bodyPr/>
        <a:lstStyle/>
        <a:p>
          <a:r>
            <a:rPr lang="en-US" sz="1600" dirty="0" smtClean="0"/>
            <a:t>Metaphor, Context, Implicit Meaning, Living Objects</a:t>
          </a:r>
          <a:endParaRPr lang="en-US" sz="1400" dirty="0"/>
        </a:p>
      </dgm:t>
    </dgm:pt>
    <dgm:pt modelId="{DC29DE31-0847-44DB-A50C-A2DC976F3E2F}" type="parTrans" cxnId="{49B42B4F-8AC7-4706-97B0-219160BE749E}">
      <dgm:prSet/>
      <dgm:spPr/>
      <dgm:t>
        <a:bodyPr/>
        <a:lstStyle/>
        <a:p>
          <a:endParaRPr lang="en-US"/>
        </a:p>
      </dgm:t>
    </dgm:pt>
    <dgm:pt modelId="{633D370E-BBAD-4B68-A532-E621ABB52665}" type="sibTrans" cxnId="{49B42B4F-8AC7-4706-97B0-219160BE749E}">
      <dgm:prSet/>
      <dgm:spPr/>
      <dgm:t>
        <a:bodyPr/>
        <a:lstStyle/>
        <a:p>
          <a:endParaRPr lang="en-US"/>
        </a:p>
      </dgm:t>
    </dgm:pt>
    <dgm:pt modelId="{A6889435-16E0-487A-AA7E-001335087CF2}">
      <dgm:prSet phldrT="[Text]" custT="1"/>
      <dgm:spPr/>
      <dgm:t>
        <a:bodyPr/>
        <a:lstStyle/>
        <a:p>
          <a:r>
            <a:rPr lang="en-US" sz="1600" dirty="0" smtClean="0"/>
            <a:t>Creativity, Personality Types  - Popular Myths</a:t>
          </a:r>
          <a:endParaRPr lang="en-US" sz="1600" dirty="0"/>
        </a:p>
      </dgm:t>
    </dgm:pt>
    <dgm:pt modelId="{B63D2A72-FAC6-4C0A-ACD3-FEF2C4A1AEBE}" type="parTrans" cxnId="{710766C4-A285-4578-AF0B-73479A2E4297}">
      <dgm:prSet/>
      <dgm:spPr/>
      <dgm:t>
        <a:bodyPr/>
        <a:lstStyle/>
        <a:p>
          <a:endParaRPr lang="en-US"/>
        </a:p>
      </dgm:t>
    </dgm:pt>
    <dgm:pt modelId="{A4F1ED64-4723-46C9-A3F0-BC8D446FCDDA}" type="sibTrans" cxnId="{710766C4-A285-4578-AF0B-73479A2E4297}">
      <dgm:prSet/>
      <dgm:spPr/>
      <dgm:t>
        <a:bodyPr/>
        <a:lstStyle/>
        <a:p>
          <a:endParaRPr lang="en-US"/>
        </a:p>
      </dgm:t>
    </dgm:pt>
    <dgm:pt modelId="{253B41AD-BC65-47C7-8540-CA794B626D25}">
      <dgm:prSet phldrT="[Text]" custT="1"/>
      <dgm:spPr/>
      <dgm:t>
        <a:bodyPr/>
        <a:lstStyle/>
        <a:p>
          <a:r>
            <a:rPr lang="en-US" sz="1600" dirty="0" smtClean="0"/>
            <a:t>Narrow Focused Attention</a:t>
          </a:r>
          <a:endParaRPr lang="en-US" sz="1600" dirty="0"/>
        </a:p>
      </dgm:t>
    </dgm:pt>
    <dgm:pt modelId="{CDEB27A4-A6AE-4172-9BD6-16819B4A1391}" type="parTrans" cxnId="{A594DF13-F0EB-4DB5-AF58-4702752FB2DC}">
      <dgm:prSet/>
      <dgm:spPr/>
      <dgm:t>
        <a:bodyPr/>
        <a:lstStyle/>
        <a:p>
          <a:endParaRPr lang="en-US"/>
        </a:p>
      </dgm:t>
    </dgm:pt>
    <dgm:pt modelId="{846F26AF-F61F-49E3-902B-52AA3CC106CC}" type="sibTrans" cxnId="{A594DF13-F0EB-4DB5-AF58-4702752FB2DC}">
      <dgm:prSet/>
      <dgm:spPr/>
      <dgm:t>
        <a:bodyPr/>
        <a:lstStyle/>
        <a:p>
          <a:endParaRPr lang="en-US"/>
        </a:p>
      </dgm:t>
    </dgm:pt>
    <dgm:pt modelId="{FD761E4C-98B5-40A4-B9D2-B99FE004321B}">
      <dgm:prSet phldrT="[Text]" custT="1"/>
      <dgm:spPr/>
      <dgm:t>
        <a:bodyPr/>
        <a:lstStyle/>
        <a:p>
          <a:r>
            <a:rPr lang="en-US" sz="1600" dirty="0" smtClean="0"/>
            <a:t>Tools &amp; Machines</a:t>
          </a:r>
          <a:endParaRPr lang="en-US" sz="1600" dirty="0"/>
        </a:p>
      </dgm:t>
    </dgm:pt>
    <dgm:pt modelId="{064D9C3C-E7F2-4CF5-ABF9-4B57E8B44A14}" type="parTrans" cxnId="{404204E1-3E16-4C28-B9FE-BAD0CE4A4021}">
      <dgm:prSet/>
      <dgm:spPr/>
      <dgm:t>
        <a:bodyPr/>
        <a:lstStyle/>
        <a:p>
          <a:endParaRPr lang="en-US"/>
        </a:p>
      </dgm:t>
    </dgm:pt>
    <dgm:pt modelId="{267C3285-7D69-4399-9EBE-2CA78DE81E5A}" type="sibTrans" cxnId="{404204E1-3E16-4C28-B9FE-BAD0CE4A4021}">
      <dgm:prSet/>
      <dgm:spPr/>
      <dgm:t>
        <a:bodyPr/>
        <a:lstStyle/>
        <a:p>
          <a:endParaRPr lang="en-US"/>
        </a:p>
      </dgm:t>
    </dgm:pt>
    <dgm:pt modelId="{5A7EB5EE-8352-441B-B4B1-73A499D0CD2F}">
      <dgm:prSet phldrT="[Text]" custT="1"/>
      <dgm:spPr/>
      <dgm:t>
        <a:bodyPr/>
        <a:lstStyle/>
        <a:p>
          <a:r>
            <a:rPr lang="en-US" sz="1600" dirty="0" smtClean="0"/>
            <a:t>Role in Pathology, </a:t>
          </a:r>
          <a:r>
            <a:rPr lang="en-US" sz="1600" dirty="0" err="1" smtClean="0"/>
            <a:t>Indiv</a:t>
          </a:r>
          <a:r>
            <a:rPr lang="en-US" sz="1600" dirty="0" smtClean="0"/>
            <a:t> Differences</a:t>
          </a:r>
          <a:endParaRPr lang="en-US" sz="1600" dirty="0"/>
        </a:p>
      </dgm:t>
    </dgm:pt>
    <dgm:pt modelId="{479D18AF-BE4F-412D-8664-52E20415D6AC}" type="parTrans" cxnId="{6ADCD5C3-CAD9-452A-8358-D165F7A4CFE2}">
      <dgm:prSet/>
      <dgm:spPr/>
      <dgm:t>
        <a:bodyPr/>
        <a:lstStyle/>
        <a:p>
          <a:endParaRPr lang="en-US"/>
        </a:p>
      </dgm:t>
    </dgm:pt>
    <dgm:pt modelId="{2484F112-C65B-40F4-AD6C-C871EABD7C9E}" type="sibTrans" cxnId="{6ADCD5C3-CAD9-452A-8358-D165F7A4CFE2}">
      <dgm:prSet/>
      <dgm:spPr/>
      <dgm:t>
        <a:bodyPr/>
        <a:lstStyle/>
        <a:p>
          <a:endParaRPr lang="en-US"/>
        </a:p>
      </dgm:t>
    </dgm:pt>
    <dgm:pt modelId="{427900D5-DC63-4B1E-8298-106ABC93D755}">
      <dgm:prSet phldrT="[Text]" custT="1"/>
      <dgm:spPr/>
      <dgm:t>
        <a:bodyPr/>
        <a:lstStyle/>
        <a:p>
          <a:r>
            <a:rPr lang="en-US" sz="1600" dirty="0" smtClean="0"/>
            <a:t>RH </a:t>
          </a:r>
          <a:r>
            <a:rPr lang="en-US" sz="1600" dirty="0" err="1" smtClean="0"/>
            <a:t>Prosocial</a:t>
          </a:r>
          <a:endParaRPr lang="en-US" sz="1600" dirty="0" smtClean="0"/>
        </a:p>
        <a:p>
          <a:r>
            <a:rPr lang="en-US" sz="1600" dirty="0" smtClean="0"/>
            <a:t>LH Antisocial</a:t>
          </a:r>
          <a:endParaRPr lang="en-US" sz="1600" dirty="0"/>
        </a:p>
      </dgm:t>
    </dgm:pt>
    <dgm:pt modelId="{6B4243E8-944C-413C-87A7-6F5CD86A4BAC}" type="parTrans" cxnId="{6D7B9E92-CBB6-485B-BC74-6A83160FE110}">
      <dgm:prSet/>
      <dgm:spPr/>
      <dgm:t>
        <a:bodyPr/>
        <a:lstStyle/>
        <a:p>
          <a:endParaRPr lang="en-US"/>
        </a:p>
      </dgm:t>
    </dgm:pt>
    <dgm:pt modelId="{D895264E-8550-4703-85EB-3C4BFC50F1E2}" type="sibTrans" cxnId="{6D7B9E92-CBB6-485B-BC74-6A83160FE110}">
      <dgm:prSet/>
      <dgm:spPr/>
      <dgm:t>
        <a:bodyPr/>
        <a:lstStyle/>
        <a:p>
          <a:endParaRPr lang="en-US"/>
        </a:p>
      </dgm:t>
    </dgm:pt>
    <dgm:pt modelId="{9E6AA712-F2F5-47C5-A5D3-DCC4B146AF34}" type="pres">
      <dgm:prSet presAssocID="{59C666AD-B698-4A5A-B059-AE475F2188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26C209-145B-441A-AC04-5CDFB7EB4C4C}" type="pres">
      <dgm:prSet presAssocID="{3DC0B375-9B55-43C7-A25D-EA0EEB981859}" presName="root" presStyleCnt="0"/>
      <dgm:spPr/>
    </dgm:pt>
    <dgm:pt modelId="{5A4F7ECD-5BDA-40D0-8955-426F982F9A82}" type="pres">
      <dgm:prSet presAssocID="{3DC0B375-9B55-43C7-A25D-EA0EEB981859}" presName="rootComposite" presStyleCnt="0"/>
      <dgm:spPr/>
    </dgm:pt>
    <dgm:pt modelId="{E93D437C-6727-4CED-99B7-7A017525F25D}" type="pres">
      <dgm:prSet presAssocID="{3DC0B375-9B55-43C7-A25D-EA0EEB981859}" presName="rootText" presStyleLbl="node1" presStyleIdx="0" presStyleCnt="3"/>
      <dgm:spPr/>
      <dgm:t>
        <a:bodyPr/>
        <a:lstStyle/>
        <a:p>
          <a:endParaRPr lang="en-US"/>
        </a:p>
      </dgm:t>
    </dgm:pt>
    <dgm:pt modelId="{2CC02D21-4CC3-47D9-9B86-678AC84C824E}" type="pres">
      <dgm:prSet presAssocID="{3DC0B375-9B55-43C7-A25D-EA0EEB981859}" presName="rootConnector" presStyleLbl="node1" presStyleIdx="0" presStyleCnt="3"/>
      <dgm:spPr/>
    </dgm:pt>
    <dgm:pt modelId="{0CD1C674-B670-4B8A-81C5-115A008D8D28}" type="pres">
      <dgm:prSet presAssocID="{3DC0B375-9B55-43C7-A25D-EA0EEB981859}" presName="childShape" presStyleCnt="0"/>
      <dgm:spPr/>
    </dgm:pt>
    <dgm:pt modelId="{8B44070A-17CE-43F3-A6AA-274B2B46237A}" type="pres">
      <dgm:prSet presAssocID="{BFDCF656-9AE4-4767-8E24-F30BC191C730}" presName="Name13" presStyleLbl="parChTrans1D2" presStyleIdx="0" presStyleCnt="12"/>
      <dgm:spPr/>
    </dgm:pt>
    <dgm:pt modelId="{E6544311-8C29-40E0-8D59-DB136EF26978}" type="pres">
      <dgm:prSet presAssocID="{E2C6B603-BC00-49ED-A158-00250997D61C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DEBDC-72A7-4AED-888B-BF40F2E976BA}" type="pres">
      <dgm:prSet presAssocID="{248A1ECF-6582-4851-BD1D-25FBD44F01EE}" presName="Name13" presStyleLbl="parChTrans1D2" presStyleIdx="1" presStyleCnt="12"/>
      <dgm:spPr/>
    </dgm:pt>
    <dgm:pt modelId="{B8477693-F478-45A0-9D2A-B3BA70E9817F}" type="pres">
      <dgm:prSet presAssocID="{8442186B-DE0F-4824-BF2B-C5FAF3FD1727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21251-960C-420F-B78E-07DCD7A7EF32}" type="pres">
      <dgm:prSet presAssocID="{CDEB27A4-A6AE-4172-9BD6-16819B4A1391}" presName="Name13" presStyleLbl="parChTrans1D2" presStyleIdx="2" presStyleCnt="12"/>
      <dgm:spPr/>
    </dgm:pt>
    <dgm:pt modelId="{41F3AFDF-B383-47BC-AFA8-7F524F6A7557}" type="pres">
      <dgm:prSet presAssocID="{253B41AD-BC65-47C7-8540-CA794B626D25}" presName="childText" presStyleLbl="bgAcc1" presStyleIdx="2" presStyleCnt="12">
        <dgm:presLayoutVars>
          <dgm:bulletEnabled val="1"/>
        </dgm:presLayoutVars>
      </dgm:prSet>
      <dgm:spPr/>
    </dgm:pt>
    <dgm:pt modelId="{88CC861E-6B7B-4A5E-89A7-4A5AAD5DE772}" type="pres">
      <dgm:prSet presAssocID="{064D9C3C-E7F2-4CF5-ABF9-4B57E8B44A14}" presName="Name13" presStyleLbl="parChTrans1D2" presStyleIdx="3" presStyleCnt="12"/>
      <dgm:spPr/>
    </dgm:pt>
    <dgm:pt modelId="{1AF6BFC6-B5A4-4F0B-B413-7B4A0EE52D95}" type="pres">
      <dgm:prSet presAssocID="{FD761E4C-98B5-40A4-B9D2-B99FE004321B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5EE00-F678-46D2-B75D-F2E5FEC7D927}" type="pres">
      <dgm:prSet presAssocID="{526B5A42-8FD6-4C9D-8BEF-BCC942EB6EAB}" presName="root" presStyleCnt="0"/>
      <dgm:spPr/>
    </dgm:pt>
    <dgm:pt modelId="{E83EE789-308B-4CDC-8FFF-18FBB66CCCD2}" type="pres">
      <dgm:prSet presAssocID="{526B5A42-8FD6-4C9D-8BEF-BCC942EB6EAB}" presName="rootComposite" presStyleCnt="0"/>
      <dgm:spPr/>
    </dgm:pt>
    <dgm:pt modelId="{4C80C456-2362-44A7-A061-09C04164FC93}" type="pres">
      <dgm:prSet presAssocID="{526B5A42-8FD6-4C9D-8BEF-BCC942EB6EAB}" presName="rootText" presStyleLbl="node1" presStyleIdx="1" presStyleCnt="3"/>
      <dgm:spPr/>
      <dgm:t>
        <a:bodyPr/>
        <a:lstStyle/>
        <a:p>
          <a:endParaRPr lang="en-US"/>
        </a:p>
      </dgm:t>
    </dgm:pt>
    <dgm:pt modelId="{ED337D23-BDD4-447C-897E-30011EE66636}" type="pres">
      <dgm:prSet presAssocID="{526B5A42-8FD6-4C9D-8BEF-BCC942EB6EAB}" presName="rootConnector" presStyleLbl="node1" presStyleIdx="1" presStyleCnt="3"/>
      <dgm:spPr/>
    </dgm:pt>
    <dgm:pt modelId="{D2EABE68-011E-4365-A70C-78DF11DBED9D}" type="pres">
      <dgm:prSet presAssocID="{526B5A42-8FD6-4C9D-8BEF-BCC942EB6EAB}" presName="childShape" presStyleCnt="0"/>
      <dgm:spPr/>
    </dgm:pt>
    <dgm:pt modelId="{6D8D89FA-8F72-40CC-9C9F-B240F73C61DF}" type="pres">
      <dgm:prSet presAssocID="{8E2A63C7-C96A-4997-ABC7-6E13CC736121}" presName="Name13" presStyleLbl="parChTrans1D2" presStyleIdx="4" presStyleCnt="12"/>
      <dgm:spPr/>
    </dgm:pt>
    <dgm:pt modelId="{A77D6A21-436B-4204-B103-0BF37F69BEDC}" type="pres">
      <dgm:prSet presAssocID="{74899304-79CB-450B-963E-07687E265E2A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EB3C0-27F8-476E-BEE8-E83ADDCEEE15}" type="pres">
      <dgm:prSet presAssocID="{3A267B57-E112-4115-B270-393A3EBD388F}" presName="Name13" presStyleLbl="parChTrans1D2" presStyleIdx="5" presStyleCnt="12"/>
      <dgm:spPr/>
    </dgm:pt>
    <dgm:pt modelId="{E67A7282-CD13-44BF-A08F-894B7BC8CA4A}" type="pres">
      <dgm:prSet presAssocID="{0BE55299-7401-498F-88FF-1F60ABEDDCA5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F3B00-24F2-4D2D-8267-C15E08FA7B36}" type="pres">
      <dgm:prSet presAssocID="{B19BF515-B5FE-4DB9-AA52-5D3FA3F91F6E}" presName="Name13" presStyleLbl="parChTrans1D2" presStyleIdx="6" presStyleCnt="12"/>
      <dgm:spPr/>
    </dgm:pt>
    <dgm:pt modelId="{B431FB0E-0552-4FAC-B9A5-607D4A7007EE}" type="pres">
      <dgm:prSet presAssocID="{2EC19B62-2BA3-411D-B71A-9F29838ACD2C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54BC9-8F96-4DEF-8702-657C94E07E4E}" type="pres">
      <dgm:prSet presAssocID="{DC29DE31-0847-44DB-A50C-A2DC976F3E2F}" presName="Name13" presStyleLbl="parChTrans1D2" presStyleIdx="7" presStyleCnt="12"/>
      <dgm:spPr/>
    </dgm:pt>
    <dgm:pt modelId="{451A535B-866B-4A23-B56B-A24A0E078B6A}" type="pres">
      <dgm:prSet presAssocID="{CDF8B124-145E-4B3B-B774-32B17DD804FB}" presName="childText" presStyleLbl="bgAcc1" presStyleIdx="7" presStyleCnt="12">
        <dgm:presLayoutVars>
          <dgm:bulletEnabled val="1"/>
        </dgm:presLayoutVars>
      </dgm:prSet>
      <dgm:spPr/>
    </dgm:pt>
    <dgm:pt modelId="{10869CF9-061B-4DDC-ABD5-8791937E1447}" type="pres">
      <dgm:prSet presAssocID="{224596CC-5051-4069-9148-8A05E43D2FB4}" presName="root" presStyleCnt="0"/>
      <dgm:spPr/>
    </dgm:pt>
    <dgm:pt modelId="{C9FAB266-29CA-4FD9-A6A9-96924958D657}" type="pres">
      <dgm:prSet presAssocID="{224596CC-5051-4069-9148-8A05E43D2FB4}" presName="rootComposite" presStyleCnt="0"/>
      <dgm:spPr/>
    </dgm:pt>
    <dgm:pt modelId="{1C8129E2-C41D-4999-9FE5-BEB5494795EA}" type="pres">
      <dgm:prSet presAssocID="{224596CC-5051-4069-9148-8A05E43D2FB4}" presName="rootText" presStyleLbl="node1" presStyleIdx="2" presStyleCnt="3"/>
      <dgm:spPr/>
    </dgm:pt>
    <dgm:pt modelId="{F72174B2-EDA7-4EA9-A0A7-ACA2E1E2274E}" type="pres">
      <dgm:prSet presAssocID="{224596CC-5051-4069-9148-8A05E43D2FB4}" presName="rootConnector" presStyleLbl="node1" presStyleIdx="2" presStyleCnt="3"/>
      <dgm:spPr/>
    </dgm:pt>
    <dgm:pt modelId="{09B761CE-349D-4C7F-8128-C43FB4DECEE1}" type="pres">
      <dgm:prSet presAssocID="{224596CC-5051-4069-9148-8A05E43D2FB4}" presName="childShape" presStyleCnt="0"/>
      <dgm:spPr/>
    </dgm:pt>
    <dgm:pt modelId="{9163E4BC-A7A3-474B-9D6B-FD5AD37E70A2}" type="pres">
      <dgm:prSet presAssocID="{C4603000-2055-42F4-A092-5F7E58831CAF}" presName="Name13" presStyleLbl="parChTrans1D2" presStyleIdx="8" presStyleCnt="12"/>
      <dgm:spPr/>
    </dgm:pt>
    <dgm:pt modelId="{7586C470-2A25-406C-9DC6-0E21A91FAEC8}" type="pres">
      <dgm:prSet presAssocID="{A2456271-C9AF-4E57-8EB1-13A6C659749B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6A0D4-5463-4E4A-83EC-FDA19E188FB4}" type="pres">
      <dgm:prSet presAssocID="{B63D2A72-FAC6-4C0A-ACD3-FEF2C4A1AEBE}" presName="Name13" presStyleLbl="parChTrans1D2" presStyleIdx="9" presStyleCnt="12"/>
      <dgm:spPr/>
    </dgm:pt>
    <dgm:pt modelId="{0BF40C0A-71DD-4511-888F-F578B2BC0C23}" type="pres">
      <dgm:prSet presAssocID="{A6889435-16E0-487A-AA7E-001335087CF2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F2ED9-E60B-4091-8CF9-722E85D3680A}" type="pres">
      <dgm:prSet presAssocID="{479D18AF-BE4F-412D-8664-52E20415D6AC}" presName="Name13" presStyleLbl="parChTrans1D2" presStyleIdx="10" presStyleCnt="12"/>
      <dgm:spPr/>
    </dgm:pt>
    <dgm:pt modelId="{B0E02974-F4EA-4B8F-89BC-C8C640D694E7}" type="pres">
      <dgm:prSet presAssocID="{5A7EB5EE-8352-441B-B4B1-73A499D0CD2F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0FC82-6613-4B35-B036-6063EE59BE47}" type="pres">
      <dgm:prSet presAssocID="{6B4243E8-944C-413C-87A7-6F5CD86A4BAC}" presName="Name13" presStyleLbl="parChTrans1D2" presStyleIdx="11" presStyleCnt="12"/>
      <dgm:spPr/>
    </dgm:pt>
    <dgm:pt modelId="{18FEBF45-047E-4343-954C-986913B99CCA}" type="pres">
      <dgm:prSet presAssocID="{427900D5-DC63-4B1E-8298-106ABC93D755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A66162-EA29-418D-A55F-3C7645DCCE7D}" srcId="{3DC0B375-9B55-43C7-A25D-EA0EEB981859}" destId="{E2C6B603-BC00-49ED-A158-00250997D61C}" srcOrd="0" destOrd="0" parTransId="{BFDCF656-9AE4-4767-8E24-F30BC191C730}" sibTransId="{625A9A02-D261-4A3A-8D52-91C865C63558}"/>
    <dgm:cxn modelId="{1F3DA5A4-E34F-4388-BDB2-51C45FC128ED}" type="presOf" srcId="{0BE55299-7401-498F-88FF-1F60ABEDDCA5}" destId="{E67A7282-CD13-44BF-A08F-894B7BC8CA4A}" srcOrd="0" destOrd="0" presId="urn:microsoft.com/office/officeart/2005/8/layout/hierarchy3"/>
    <dgm:cxn modelId="{537646D3-FC7E-4EB2-B542-BF7581E2294E}" type="presOf" srcId="{A2456271-C9AF-4E57-8EB1-13A6C659749B}" destId="{7586C470-2A25-406C-9DC6-0E21A91FAEC8}" srcOrd="0" destOrd="0" presId="urn:microsoft.com/office/officeart/2005/8/layout/hierarchy3"/>
    <dgm:cxn modelId="{80298BE7-0537-4D68-9C3E-D35F9801C278}" type="presOf" srcId="{CDF8B124-145E-4B3B-B774-32B17DD804FB}" destId="{451A535B-866B-4A23-B56B-A24A0E078B6A}" srcOrd="0" destOrd="0" presId="urn:microsoft.com/office/officeart/2005/8/layout/hierarchy3"/>
    <dgm:cxn modelId="{404204E1-3E16-4C28-B9FE-BAD0CE4A4021}" srcId="{3DC0B375-9B55-43C7-A25D-EA0EEB981859}" destId="{FD761E4C-98B5-40A4-B9D2-B99FE004321B}" srcOrd="3" destOrd="0" parTransId="{064D9C3C-E7F2-4CF5-ABF9-4B57E8B44A14}" sibTransId="{267C3285-7D69-4399-9EBE-2CA78DE81E5A}"/>
    <dgm:cxn modelId="{17AEF7D0-8626-4927-A9E2-0BEC9FE8DCF8}" type="presOf" srcId="{526B5A42-8FD6-4C9D-8BEF-BCC942EB6EAB}" destId="{4C80C456-2362-44A7-A061-09C04164FC93}" srcOrd="0" destOrd="0" presId="urn:microsoft.com/office/officeart/2005/8/layout/hierarchy3"/>
    <dgm:cxn modelId="{BD6A190E-D416-44B7-A697-59C4E7C2C2BF}" srcId="{59C666AD-B698-4A5A-B059-AE475F218810}" destId="{526B5A42-8FD6-4C9D-8BEF-BCC942EB6EAB}" srcOrd="1" destOrd="0" parTransId="{8CA7E78C-A5F3-4D80-87D4-8ACADDBA5C8D}" sibTransId="{97064EA3-E401-4B4C-8395-43414509A374}"/>
    <dgm:cxn modelId="{322E7FAE-C15E-4B26-9258-2FF662339686}" type="presOf" srcId="{3A267B57-E112-4115-B270-393A3EBD388F}" destId="{015EB3C0-27F8-476E-BEE8-E83ADDCEEE15}" srcOrd="0" destOrd="0" presId="urn:microsoft.com/office/officeart/2005/8/layout/hierarchy3"/>
    <dgm:cxn modelId="{20B3FF27-C029-463B-A732-383DF6277C5F}" srcId="{224596CC-5051-4069-9148-8A05E43D2FB4}" destId="{A2456271-C9AF-4E57-8EB1-13A6C659749B}" srcOrd="0" destOrd="0" parTransId="{C4603000-2055-42F4-A092-5F7E58831CAF}" sibTransId="{875C9C6B-03A7-4CBF-8186-15CF7AF976B9}"/>
    <dgm:cxn modelId="{1E711101-7146-464F-BF4F-893318B422C6}" type="presOf" srcId="{B63D2A72-FAC6-4C0A-ACD3-FEF2C4A1AEBE}" destId="{DF66A0D4-5463-4E4A-83EC-FDA19E188FB4}" srcOrd="0" destOrd="0" presId="urn:microsoft.com/office/officeart/2005/8/layout/hierarchy3"/>
    <dgm:cxn modelId="{5EABFF07-3F90-433E-9D41-1BDFCC8223A7}" type="presOf" srcId="{064D9C3C-E7F2-4CF5-ABF9-4B57E8B44A14}" destId="{88CC861E-6B7B-4A5E-89A7-4A5AAD5DE772}" srcOrd="0" destOrd="0" presId="urn:microsoft.com/office/officeart/2005/8/layout/hierarchy3"/>
    <dgm:cxn modelId="{4062792E-3850-4FBC-8539-638B2FC6B1A7}" srcId="{59C666AD-B698-4A5A-B059-AE475F218810}" destId="{224596CC-5051-4069-9148-8A05E43D2FB4}" srcOrd="2" destOrd="0" parTransId="{9F0C016D-36EE-456B-AC87-5EBCD06C5BFD}" sibTransId="{428F5B73-C4D9-42C1-B021-87FF0E2BFD68}"/>
    <dgm:cxn modelId="{6E60FD0B-3FB4-45F5-9004-0E404B72AFDC}" srcId="{526B5A42-8FD6-4C9D-8BEF-BCC942EB6EAB}" destId="{74899304-79CB-450B-963E-07687E265E2A}" srcOrd="0" destOrd="0" parTransId="{8E2A63C7-C96A-4997-ABC7-6E13CC736121}" sibTransId="{9F2FD6FF-92F9-464B-83DE-CDBDA7B41E28}"/>
    <dgm:cxn modelId="{F0ABB940-9CD6-470C-B736-89FBA147F9F1}" type="presOf" srcId="{427900D5-DC63-4B1E-8298-106ABC93D755}" destId="{18FEBF45-047E-4343-954C-986913B99CCA}" srcOrd="0" destOrd="0" presId="urn:microsoft.com/office/officeart/2005/8/layout/hierarchy3"/>
    <dgm:cxn modelId="{B41996DB-46DD-4A69-9768-5584C4A6995A}" type="presOf" srcId="{5A7EB5EE-8352-441B-B4B1-73A499D0CD2F}" destId="{B0E02974-F4EA-4B8F-89BC-C8C640D694E7}" srcOrd="0" destOrd="0" presId="urn:microsoft.com/office/officeart/2005/8/layout/hierarchy3"/>
    <dgm:cxn modelId="{46646A5B-52AC-42A0-8D83-21B2515A9B5D}" type="presOf" srcId="{224596CC-5051-4069-9148-8A05E43D2FB4}" destId="{1C8129E2-C41D-4999-9FE5-BEB5494795EA}" srcOrd="0" destOrd="0" presId="urn:microsoft.com/office/officeart/2005/8/layout/hierarchy3"/>
    <dgm:cxn modelId="{25B805DA-7C01-44A5-AFA7-07AD2E52424E}" type="presOf" srcId="{6B4243E8-944C-413C-87A7-6F5CD86A4BAC}" destId="{07B0FC82-6613-4B35-B036-6063EE59BE47}" srcOrd="0" destOrd="0" presId="urn:microsoft.com/office/officeart/2005/8/layout/hierarchy3"/>
    <dgm:cxn modelId="{6ADCD5C3-CAD9-452A-8358-D165F7A4CFE2}" srcId="{224596CC-5051-4069-9148-8A05E43D2FB4}" destId="{5A7EB5EE-8352-441B-B4B1-73A499D0CD2F}" srcOrd="2" destOrd="0" parTransId="{479D18AF-BE4F-412D-8664-52E20415D6AC}" sibTransId="{2484F112-C65B-40F4-AD6C-C871EABD7C9E}"/>
    <dgm:cxn modelId="{A1F151A1-5186-400E-9D50-6AF46D54CF1F}" type="presOf" srcId="{BFDCF656-9AE4-4767-8E24-F30BC191C730}" destId="{8B44070A-17CE-43F3-A6AA-274B2B46237A}" srcOrd="0" destOrd="0" presId="urn:microsoft.com/office/officeart/2005/8/layout/hierarchy3"/>
    <dgm:cxn modelId="{9C9A2792-69D8-4759-AE00-D483CBBC227F}" srcId="{526B5A42-8FD6-4C9D-8BEF-BCC942EB6EAB}" destId="{0BE55299-7401-498F-88FF-1F60ABEDDCA5}" srcOrd="1" destOrd="0" parTransId="{3A267B57-E112-4115-B270-393A3EBD388F}" sibTransId="{16161FDE-FB07-4B3A-BF31-6C57E73D15DA}"/>
    <dgm:cxn modelId="{DCB28236-160D-4EF8-9D1F-4036510052B0}" type="presOf" srcId="{253B41AD-BC65-47C7-8540-CA794B626D25}" destId="{41F3AFDF-B383-47BC-AFA8-7F524F6A7557}" srcOrd="0" destOrd="0" presId="urn:microsoft.com/office/officeart/2005/8/layout/hierarchy3"/>
    <dgm:cxn modelId="{7FCEC296-3DB7-4614-B357-3B4B7F0FD084}" type="presOf" srcId="{3DC0B375-9B55-43C7-A25D-EA0EEB981859}" destId="{2CC02D21-4CC3-47D9-9B86-678AC84C824E}" srcOrd="1" destOrd="0" presId="urn:microsoft.com/office/officeart/2005/8/layout/hierarchy3"/>
    <dgm:cxn modelId="{84890E20-10D7-47B5-8F5C-CF6060A585EB}" type="presOf" srcId="{224596CC-5051-4069-9148-8A05E43D2FB4}" destId="{F72174B2-EDA7-4EA9-A0A7-ACA2E1E2274E}" srcOrd="1" destOrd="0" presId="urn:microsoft.com/office/officeart/2005/8/layout/hierarchy3"/>
    <dgm:cxn modelId="{92961ED1-B031-4F6E-9E6D-B000DCBDFF86}" type="presOf" srcId="{8E2A63C7-C96A-4997-ABC7-6E13CC736121}" destId="{6D8D89FA-8F72-40CC-9C9F-B240F73C61DF}" srcOrd="0" destOrd="0" presId="urn:microsoft.com/office/officeart/2005/8/layout/hierarchy3"/>
    <dgm:cxn modelId="{0628B3D6-1323-458B-B44D-6BFA71277B39}" type="presOf" srcId="{2EC19B62-2BA3-411D-B71A-9F29838ACD2C}" destId="{B431FB0E-0552-4FAC-B9A5-607D4A7007EE}" srcOrd="0" destOrd="0" presId="urn:microsoft.com/office/officeart/2005/8/layout/hierarchy3"/>
    <dgm:cxn modelId="{79C0586E-9724-41E5-AE03-D07518C6AD9F}" type="presOf" srcId="{B19BF515-B5FE-4DB9-AA52-5D3FA3F91F6E}" destId="{D82F3B00-24F2-4D2D-8267-C15E08FA7B36}" srcOrd="0" destOrd="0" presId="urn:microsoft.com/office/officeart/2005/8/layout/hierarchy3"/>
    <dgm:cxn modelId="{0B32B572-AAC4-4610-90AF-673E9AEC3068}" type="presOf" srcId="{A6889435-16E0-487A-AA7E-001335087CF2}" destId="{0BF40C0A-71DD-4511-888F-F578B2BC0C23}" srcOrd="0" destOrd="0" presId="urn:microsoft.com/office/officeart/2005/8/layout/hierarchy3"/>
    <dgm:cxn modelId="{5607E939-4CDB-4A02-A577-33B384372F39}" type="presOf" srcId="{FD761E4C-98B5-40A4-B9D2-B99FE004321B}" destId="{1AF6BFC6-B5A4-4F0B-B413-7B4A0EE52D95}" srcOrd="0" destOrd="0" presId="urn:microsoft.com/office/officeart/2005/8/layout/hierarchy3"/>
    <dgm:cxn modelId="{E8A867FC-750E-4408-A279-4FD97830729E}" type="presOf" srcId="{479D18AF-BE4F-412D-8664-52E20415D6AC}" destId="{622F2ED9-E60B-4091-8CF9-722E85D3680A}" srcOrd="0" destOrd="0" presId="urn:microsoft.com/office/officeart/2005/8/layout/hierarchy3"/>
    <dgm:cxn modelId="{CAF90569-3768-49C4-8901-20EE7FE53312}" type="presOf" srcId="{8442186B-DE0F-4824-BF2B-C5FAF3FD1727}" destId="{B8477693-F478-45A0-9D2A-B3BA70E9817F}" srcOrd="0" destOrd="0" presId="urn:microsoft.com/office/officeart/2005/8/layout/hierarchy3"/>
    <dgm:cxn modelId="{6D7B9E92-CBB6-485B-BC74-6A83160FE110}" srcId="{224596CC-5051-4069-9148-8A05E43D2FB4}" destId="{427900D5-DC63-4B1E-8298-106ABC93D755}" srcOrd="3" destOrd="0" parTransId="{6B4243E8-944C-413C-87A7-6F5CD86A4BAC}" sibTransId="{D895264E-8550-4703-85EB-3C4BFC50F1E2}"/>
    <dgm:cxn modelId="{0C5476C7-3D6A-41D2-99DC-81EC0D81657B}" type="presOf" srcId="{3DC0B375-9B55-43C7-A25D-EA0EEB981859}" destId="{E93D437C-6727-4CED-99B7-7A017525F25D}" srcOrd="0" destOrd="0" presId="urn:microsoft.com/office/officeart/2005/8/layout/hierarchy3"/>
    <dgm:cxn modelId="{D0F9F84F-55FB-4A69-88AF-29F2B0C15EEA}" type="presOf" srcId="{CDEB27A4-A6AE-4172-9BD6-16819B4A1391}" destId="{1EC21251-960C-420F-B78E-07DCD7A7EF32}" srcOrd="0" destOrd="0" presId="urn:microsoft.com/office/officeart/2005/8/layout/hierarchy3"/>
    <dgm:cxn modelId="{2493BE2D-37B0-47D2-9C7A-C70ACB25CFE0}" type="presOf" srcId="{526B5A42-8FD6-4C9D-8BEF-BCC942EB6EAB}" destId="{ED337D23-BDD4-447C-897E-30011EE66636}" srcOrd="1" destOrd="0" presId="urn:microsoft.com/office/officeart/2005/8/layout/hierarchy3"/>
    <dgm:cxn modelId="{4D17FD1A-05A3-42EF-9A54-0D6A3BCF0F6A}" srcId="{59C666AD-B698-4A5A-B059-AE475F218810}" destId="{3DC0B375-9B55-43C7-A25D-EA0EEB981859}" srcOrd="0" destOrd="0" parTransId="{E1D22448-E158-467E-B3B0-D40C5DB564B3}" sibTransId="{60CC8699-4EED-40A1-BF57-37F64EE516A5}"/>
    <dgm:cxn modelId="{8D9EC02B-0714-4E62-8B89-FE1C2D6ADD0C}" srcId="{526B5A42-8FD6-4C9D-8BEF-BCC942EB6EAB}" destId="{2EC19B62-2BA3-411D-B71A-9F29838ACD2C}" srcOrd="2" destOrd="0" parTransId="{B19BF515-B5FE-4DB9-AA52-5D3FA3F91F6E}" sibTransId="{ADEAF111-417F-49C8-9E8B-B122BCFC5F46}"/>
    <dgm:cxn modelId="{72F225AE-506B-4E05-B938-58E73F7F857F}" type="presOf" srcId="{C4603000-2055-42F4-A092-5F7E58831CAF}" destId="{9163E4BC-A7A3-474B-9D6B-FD5AD37E70A2}" srcOrd="0" destOrd="0" presId="urn:microsoft.com/office/officeart/2005/8/layout/hierarchy3"/>
    <dgm:cxn modelId="{64EF4E89-9DF8-40D1-93E3-CEF0488ECA45}" type="presOf" srcId="{E2C6B603-BC00-49ED-A158-00250997D61C}" destId="{E6544311-8C29-40E0-8D59-DB136EF26978}" srcOrd="0" destOrd="0" presId="urn:microsoft.com/office/officeart/2005/8/layout/hierarchy3"/>
    <dgm:cxn modelId="{49B42B4F-8AC7-4706-97B0-219160BE749E}" srcId="{526B5A42-8FD6-4C9D-8BEF-BCC942EB6EAB}" destId="{CDF8B124-145E-4B3B-B774-32B17DD804FB}" srcOrd="3" destOrd="0" parTransId="{DC29DE31-0847-44DB-A50C-A2DC976F3E2F}" sibTransId="{633D370E-BBAD-4B68-A532-E621ABB52665}"/>
    <dgm:cxn modelId="{A594DF13-F0EB-4DB5-AF58-4702752FB2DC}" srcId="{3DC0B375-9B55-43C7-A25D-EA0EEB981859}" destId="{253B41AD-BC65-47C7-8540-CA794B626D25}" srcOrd="2" destOrd="0" parTransId="{CDEB27A4-A6AE-4172-9BD6-16819B4A1391}" sibTransId="{846F26AF-F61F-49E3-902B-52AA3CC106CC}"/>
    <dgm:cxn modelId="{A4AEB169-04E8-478B-9BC3-4C30A3F83260}" type="presOf" srcId="{DC29DE31-0847-44DB-A50C-A2DC976F3E2F}" destId="{E9554BC9-8F96-4DEF-8702-657C94E07E4E}" srcOrd="0" destOrd="0" presId="urn:microsoft.com/office/officeart/2005/8/layout/hierarchy3"/>
    <dgm:cxn modelId="{4FA0FF76-3FA9-4DCD-B1B9-37B30CCD022F}" srcId="{3DC0B375-9B55-43C7-A25D-EA0EEB981859}" destId="{8442186B-DE0F-4824-BF2B-C5FAF3FD1727}" srcOrd="1" destOrd="0" parTransId="{248A1ECF-6582-4851-BD1D-25FBD44F01EE}" sibTransId="{7D187E9F-7B00-4A7C-BEDD-A567C0B81BB6}"/>
    <dgm:cxn modelId="{34B459B1-1B0B-4D94-B34D-342E2FA9192D}" type="presOf" srcId="{74899304-79CB-450B-963E-07687E265E2A}" destId="{A77D6A21-436B-4204-B103-0BF37F69BEDC}" srcOrd="0" destOrd="0" presId="urn:microsoft.com/office/officeart/2005/8/layout/hierarchy3"/>
    <dgm:cxn modelId="{F7A62163-8F9F-4FB0-91DC-E3DA2B673FF8}" type="presOf" srcId="{248A1ECF-6582-4851-BD1D-25FBD44F01EE}" destId="{284DEBDC-72A7-4AED-888B-BF40F2E976BA}" srcOrd="0" destOrd="0" presId="urn:microsoft.com/office/officeart/2005/8/layout/hierarchy3"/>
    <dgm:cxn modelId="{5F5A4AD9-1632-4688-8985-2173EE9C9557}" type="presOf" srcId="{59C666AD-B698-4A5A-B059-AE475F218810}" destId="{9E6AA712-F2F5-47C5-A5D3-DCC4B146AF34}" srcOrd="0" destOrd="0" presId="urn:microsoft.com/office/officeart/2005/8/layout/hierarchy3"/>
    <dgm:cxn modelId="{710766C4-A285-4578-AF0B-73479A2E4297}" srcId="{224596CC-5051-4069-9148-8A05E43D2FB4}" destId="{A6889435-16E0-487A-AA7E-001335087CF2}" srcOrd="1" destOrd="0" parTransId="{B63D2A72-FAC6-4C0A-ACD3-FEF2C4A1AEBE}" sibTransId="{A4F1ED64-4723-46C9-A3F0-BC8D446FCDDA}"/>
    <dgm:cxn modelId="{4648E450-E5BF-4010-9B5C-0F9C30818663}" type="presParOf" srcId="{9E6AA712-F2F5-47C5-A5D3-DCC4B146AF34}" destId="{D126C209-145B-441A-AC04-5CDFB7EB4C4C}" srcOrd="0" destOrd="0" presId="urn:microsoft.com/office/officeart/2005/8/layout/hierarchy3"/>
    <dgm:cxn modelId="{D53F1892-5939-4B3A-9E1E-2434DFB11BA1}" type="presParOf" srcId="{D126C209-145B-441A-AC04-5CDFB7EB4C4C}" destId="{5A4F7ECD-5BDA-40D0-8955-426F982F9A82}" srcOrd="0" destOrd="0" presId="urn:microsoft.com/office/officeart/2005/8/layout/hierarchy3"/>
    <dgm:cxn modelId="{52B8353A-4890-44CA-B5E3-91AF307EB0D9}" type="presParOf" srcId="{5A4F7ECD-5BDA-40D0-8955-426F982F9A82}" destId="{E93D437C-6727-4CED-99B7-7A017525F25D}" srcOrd="0" destOrd="0" presId="urn:microsoft.com/office/officeart/2005/8/layout/hierarchy3"/>
    <dgm:cxn modelId="{CAEE9AF2-4272-49BF-9933-95ECB34D9EA4}" type="presParOf" srcId="{5A4F7ECD-5BDA-40D0-8955-426F982F9A82}" destId="{2CC02D21-4CC3-47D9-9B86-678AC84C824E}" srcOrd="1" destOrd="0" presId="urn:microsoft.com/office/officeart/2005/8/layout/hierarchy3"/>
    <dgm:cxn modelId="{D2FAB394-73FD-4EBA-A210-992005F0E8D4}" type="presParOf" srcId="{D126C209-145B-441A-AC04-5CDFB7EB4C4C}" destId="{0CD1C674-B670-4B8A-81C5-115A008D8D28}" srcOrd="1" destOrd="0" presId="urn:microsoft.com/office/officeart/2005/8/layout/hierarchy3"/>
    <dgm:cxn modelId="{5D5E8C49-20AE-40D8-A146-7417AD28ED54}" type="presParOf" srcId="{0CD1C674-B670-4B8A-81C5-115A008D8D28}" destId="{8B44070A-17CE-43F3-A6AA-274B2B46237A}" srcOrd="0" destOrd="0" presId="urn:microsoft.com/office/officeart/2005/8/layout/hierarchy3"/>
    <dgm:cxn modelId="{81B8FEB3-C463-44A2-8879-E6A8EB97E9EA}" type="presParOf" srcId="{0CD1C674-B670-4B8A-81C5-115A008D8D28}" destId="{E6544311-8C29-40E0-8D59-DB136EF26978}" srcOrd="1" destOrd="0" presId="urn:microsoft.com/office/officeart/2005/8/layout/hierarchy3"/>
    <dgm:cxn modelId="{105BD610-A482-4A55-8DFD-68CADECCE775}" type="presParOf" srcId="{0CD1C674-B670-4B8A-81C5-115A008D8D28}" destId="{284DEBDC-72A7-4AED-888B-BF40F2E976BA}" srcOrd="2" destOrd="0" presId="urn:microsoft.com/office/officeart/2005/8/layout/hierarchy3"/>
    <dgm:cxn modelId="{E2ACF55F-BA0E-4E5D-A556-3DCF3D1E5410}" type="presParOf" srcId="{0CD1C674-B670-4B8A-81C5-115A008D8D28}" destId="{B8477693-F478-45A0-9D2A-B3BA70E9817F}" srcOrd="3" destOrd="0" presId="urn:microsoft.com/office/officeart/2005/8/layout/hierarchy3"/>
    <dgm:cxn modelId="{200AF194-EED7-4F3A-B973-3A099F5DA3FB}" type="presParOf" srcId="{0CD1C674-B670-4B8A-81C5-115A008D8D28}" destId="{1EC21251-960C-420F-B78E-07DCD7A7EF32}" srcOrd="4" destOrd="0" presId="urn:microsoft.com/office/officeart/2005/8/layout/hierarchy3"/>
    <dgm:cxn modelId="{F99A7F33-E462-4F40-84E2-6173F7CE749D}" type="presParOf" srcId="{0CD1C674-B670-4B8A-81C5-115A008D8D28}" destId="{41F3AFDF-B383-47BC-AFA8-7F524F6A7557}" srcOrd="5" destOrd="0" presId="urn:microsoft.com/office/officeart/2005/8/layout/hierarchy3"/>
    <dgm:cxn modelId="{39FAAB16-CFBA-4C88-937C-5773316F9EEF}" type="presParOf" srcId="{0CD1C674-B670-4B8A-81C5-115A008D8D28}" destId="{88CC861E-6B7B-4A5E-89A7-4A5AAD5DE772}" srcOrd="6" destOrd="0" presId="urn:microsoft.com/office/officeart/2005/8/layout/hierarchy3"/>
    <dgm:cxn modelId="{FF1BB72C-22E2-4924-A0B9-8D197852B5D0}" type="presParOf" srcId="{0CD1C674-B670-4B8A-81C5-115A008D8D28}" destId="{1AF6BFC6-B5A4-4F0B-B413-7B4A0EE52D95}" srcOrd="7" destOrd="0" presId="urn:microsoft.com/office/officeart/2005/8/layout/hierarchy3"/>
    <dgm:cxn modelId="{65231477-A40F-4791-A8B1-AFFB1D364AE5}" type="presParOf" srcId="{9E6AA712-F2F5-47C5-A5D3-DCC4B146AF34}" destId="{4175EE00-F678-46D2-B75D-F2E5FEC7D927}" srcOrd="1" destOrd="0" presId="urn:microsoft.com/office/officeart/2005/8/layout/hierarchy3"/>
    <dgm:cxn modelId="{6DCCAC89-E5FB-483E-A134-88A1F003A9A6}" type="presParOf" srcId="{4175EE00-F678-46D2-B75D-F2E5FEC7D927}" destId="{E83EE789-308B-4CDC-8FFF-18FBB66CCCD2}" srcOrd="0" destOrd="0" presId="urn:microsoft.com/office/officeart/2005/8/layout/hierarchy3"/>
    <dgm:cxn modelId="{675A03C3-2F2A-496A-B41B-92253DCD3EC6}" type="presParOf" srcId="{E83EE789-308B-4CDC-8FFF-18FBB66CCCD2}" destId="{4C80C456-2362-44A7-A061-09C04164FC93}" srcOrd="0" destOrd="0" presId="urn:microsoft.com/office/officeart/2005/8/layout/hierarchy3"/>
    <dgm:cxn modelId="{D0FA7A49-CC2B-4EA7-B108-A68BFF601E8B}" type="presParOf" srcId="{E83EE789-308B-4CDC-8FFF-18FBB66CCCD2}" destId="{ED337D23-BDD4-447C-897E-30011EE66636}" srcOrd="1" destOrd="0" presId="urn:microsoft.com/office/officeart/2005/8/layout/hierarchy3"/>
    <dgm:cxn modelId="{B0486928-A364-4F5C-978F-65C432D41266}" type="presParOf" srcId="{4175EE00-F678-46D2-B75D-F2E5FEC7D927}" destId="{D2EABE68-011E-4365-A70C-78DF11DBED9D}" srcOrd="1" destOrd="0" presId="urn:microsoft.com/office/officeart/2005/8/layout/hierarchy3"/>
    <dgm:cxn modelId="{7F9E380A-B3DC-45CA-B0DD-F6473B37021B}" type="presParOf" srcId="{D2EABE68-011E-4365-A70C-78DF11DBED9D}" destId="{6D8D89FA-8F72-40CC-9C9F-B240F73C61DF}" srcOrd="0" destOrd="0" presId="urn:microsoft.com/office/officeart/2005/8/layout/hierarchy3"/>
    <dgm:cxn modelId="{88050266-F30C-495A-9BB8-4A2E8F2D0DCD}" type="presParOf" srcId="{D2EABE68-011E-4365-A70C-78DF11DBED9D}" destId="{A77D6A21-436B-4204-B103-0BF37F69BEDC}" srcOrd="1" destOrd="0" presId="urn:microsoft.com/office/officeart/2005/8/layout/hierarchy3"/>
    <dgm:cxn modelId="{EA5533E8-D250-4CEB-B708-481953B9FCE6}" type="presParOf" srcId="{D2EABE68-011E-4365-A70C-78DF11DBED9D}" destId="{015EB3C0-27F8-476E-BEE8-E83ADDCEEE15}" srcOrd="2" destOrd="0" presId="urn:microsoft.com/office/officeart/2005/8/layout/hierarchy3"/>
    <dgm:cxn modelId="{0E408C2A-5805-476E-ADCD-229C9BCD39C5}" type="presParOf" srcId="{D2EABE68-011E-4365-A70C-78DF11DBED9D}" destId="{E67A7282-CD13-44BF-A08F-894B7BC8CA4A}" srcOrd="3" destOrd="0" presId="urn:microsoft.com/office/officeart/2005/8/layout/hierarchy3"/>
    <dgm:cxn modelId="{BE8BCF1B-1731-4628-9230-9AE0AF014A83}" type="presParOf" srcId="{D2EABE68-011E-4365-A70C-78DF11DBED9D}" destId="{D82F3B00-24F2-4D2D-8267-C15E08FA7B36}" srcOrd="4" destOrd="0" presId="urn:microsoft.com/office/officeart/2005/8/layout/hierarchy3"/>
    <dgm:cxn modelId="{0CC7E86C-2669-440E-AE8F-0A0B85C3ECD9}" type="presParOf" srcId="{D2EABE68-011E-4365-A70C-78DF11DBED9D}" destId="{B431FB0E-0552-4FAC-B9A5-607D4A7007EE}" srcOrd="5" destOrd="0" presId="urn:microsoft.com/office/officeart/2005/8/layout/hierarchy3"/>
    <dgm:cxn modelId="{49A1A95F-50C3-4B57-BF30-726721CC06A5}" type="presParOf" srcId="{D2EABE68-011E-4365-A70C-78DF11DBED9D}" destId="{E9554BC9-8F96-4DEF-8702-657C94E07E4E}" srcOrd="6" destOrd="0" presId="urn:microsoft.com/office/officeart/2005/8/layout/hierarchy3"/>
    <dgm:cxn modelId="{0D4EB9DD-57BE-47C8-B763-4D87C5EB420A}" type="presParOf" srcId="{D2EABE68-011E-4365-A70C-78DF11DBED9D}" destId="{451A535B-866B-4A23-B56B-A24A0E078B6A}" srcOrd="7" destOrd="0" presId="urn:microsoft.com/office/officeart/2005/8/layout/hierarchy3"/>
    <dgm:cxn modelId="{2D46ECDB-DC07-499F-B33D-C9C197C82A72}" type="presParOf" srcId="{9E6AA712-F2F5-47C5-A5D3-DCC4B146AF34}" destId="{10869CF9-061B-4DDC-ABD5-8791937E1447}" srcOrd="2" destOrd="0" presId="urn:microsoft.com/office/officeart/2005/8/layout/hierarchy3"/>
    <dgm:cxn modelId="{52DF5134-96FB-4C8E-B3C4-86B5A237412A}" type="presParOf" srcId="{10869CF9-061B-4DDC-ABD5-8791937E1447}" destId="{C9FAB266-29CA-4FD9-A6A9-96924958D657}" srcOrd="0" destOrd="0" presId="urn:microsoft.com/office/officeart/2005/8/layout/hierarchy3"/>
    <dgm:cxn modelId="{879FB9CD-C9B2-426F-B8C4-64070304A21B}" type="presParOf" srcId="{C9FAB266-29CA-4FD9-A6A9-96924958D657}" destId="{1C8129E2-C41D-4999-9FE5-BEB5494795EA}" srcOrd="0" destOrd="0" presId="urn:microsoft.com/office/officeart/2005/8/layout/hierarchy3"/>
    <dgm:cxn modelId="{04AE7CA7-CE70-4435-9C55-139BCB07FF87}" type="presParOf" srcId="{C9FAB266-29CA-4FD9-A6A9-96924958D657}" destId="{F72174B2-EDA7-4EA9-A0A7-ACA2E1E2274E}" srcOrd="1" destOrd="0" presId="urn:microsoft.com/office/officeart/2005/8/layout/hierarchy3"/>
    <dgm:cxn modelId="{93CE0227-50B3-4485-9F5E-222E648A7C80}" type="presParOf" srcId="{10869CF9-061B-4DDC-ABD5-8791937E1447}" destId="{09B761CE-349D-4C7F-8128-C43FB4DECEE1}" srcOrd="1" destOrd="0" presId="urn:microsoft.com/office/officeart/2005/8/layout/hierarchy3"/>
    <dgm:cxn modelId="{845B91C1-8C40-4907-B80B-E6108DD0AE7D}" type="presParOf" srcId="{09B761CE-349D-4C7F-8128-C43FB4DECEE1}" destId="{9163E4BC-A7A3-474B-9D6B-FD5AD37E70A2}" srcOrd="0" destOrd="0" presId="urn:microsoft.com/office/officeart/2005/8/layout/hierarchy3"/>
    <dgm:cxn modelId="{E3F2BF65-5B90-40C8-955E-D715C2E7909F}" type="presParOf" srcId="{09B761CE-349D-4C7F-8128-C43FB4DECEE1}" destId="{7586C470-2A25-406C-9DC6-0E21A91FAEC8}" srcOrd="1" destOrd="0" presId="urn:microsoft.com/office/officeart/2005/8/layout/hierarchy3"/>
    <dgm:cxn modelId="{55575F4C-B549-4650-962C-5949B36EB448}" type="presParOf" srcId="{09B761CE-349D-4C7F-8128-C43FB4DECEE1}" destId="{DF66A0D4-5463-4E4A-83EC-FDA19E188FB4}" srcOrd="2" destOrd="0" presId="urn:microsoft.com/office/officeart/2005/8/layout/hierarchy3"/>
    <dgm:cxn modelId="{47A06942-4992-4A7C-A3CA-BC4B82E48662}" type="presParOf" srcId="{09B761CE-349D-4C7F-8128-C43FB4DECEE1}" destId="{0BF40C0A-71DD-4511-888F-F578B2BC0C23}" srcOrd="3" destOrd="0" presId="urn:microsoft.com/office/officeart/2005/8/layout/hierarchy3"/>
    <dgm:cxn modelId="{89F6D741-7E4D-40D5-80FC-D9290F60F445}" type="presParOf" srcId="{09B761CE-349D-4C7F-8128-C43FB4DECEE1}" destId="{622F2ED9-E60B-4091-8CF9-722E85D3680A}" srcOrd="4" destOrd="0" presId="urn:microsoft.com/office/officeart/2005/8/layout/hierarchy3"/>
    <dgm:cxn modelId="{5A8DBCBC-4D37-42A7-B785-8C7BB033A738}" type="presParOf" srcId="{09B761CE-349D-4C7F-8128-C43FB4DECEE1}" destId="{B0E02974-F4EA-4B8F-89BC-C8C640D694E7}" srcOrd="5" destOrd="0" presId="urn:microsoft.com/office/officeart/2005/8/layout/hierarchy3"/>
    <dgm:cxn modelId="{A671E4A6-BC90-47F3-A37A-20DB7CECCD4F}" type="presParOf" srcId="{09B761CE-349D-4C7F-8128-C43FB4DECEE1}" destId="{07B0FC82-6613-4B35-B036-6063EE59BE47}" srcOrd="6" destOrd="0" presId="urn:microsoft.com/office/officeart/2005/8/layout/hierarchy3"/>
    <dgm:cxn modelId="{557B22C7-0B37-4320-B187-C7A7C333D694}" type="presParOf" srcId="{09B761CE-349D-4C7F-8128-C43FB4DECEE1}" destId="{18FEBF45-047E-4343-954C-986913B99CC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3D437C-6727-4CED-99B7-7A017525F25D}">
      <dsp:nvSpPr>
        <dsp:cNvPr id="0" name=""/>
        <dsp:cNvSpPr/>
      </dsp:nvSpPr>
      <dsp:spPr>
        <a:xfrm>
          <a:off x="1124763" y="697"/>
          <a:ext cx="1904534" cy="952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Left</a:t>
          </a:r>
          <a:endParaRPr lang="en-US" sz="4500" kern="1200" dirty="0"/>
        </a:p>
      </dsp:txBody>
      <dsp:txXfrm>
        <a:off x="1124763" y="697"/>
        <a:ext cx="1904534" cy="952267"/>
      </dsp:txXfrm>
    </dsp:sp>
    <dsp:sp modelId="{8B44070A-17CE-43F3-A6AA-274B2B46237A}">
      <dsp:nvSpPr>
        <dsp:cNvPr id="0" name=""/>
        <dsp:cNvSpPr/>
      </dsp:nvSpPr>
      <dsp:spPr>
        <a:xfrm>
          <a:off x="1315217" y="952965"/>
          <a:ext cx="190453" cy="714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00"/>
              </a:lnTo>
              <a:lnTo>
                <a:pt x="190453" y="7142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44311-8C29-40E0-8D59-DB136EF26978}">
      <dsp:nvSpPr>
        <dsp:cNvPr id="0" name=""/>
        <dsp:cNvSpPr/>
      </dsp:nvSpPr>
      <dsp:spPr>
        <a:xfrm>
          <a:off x="1505670" y="1191031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Language (speech, grammar, syntax)</a:t>
          </a:r>
          <a:endParaRPr lang="en-US" sz="1600" kern="1200" dirty="0"/>
        </a:p>
      </dsp:txBody>
      <dsp:txXfrm>
        <a:off x="1505670" y="1191031"/>
        <a:ext cx="1523627" cy="952267"/>
      </dsp:txXfrm>
    </dsp:sp>
    <dsp:sp modelId="{284DEBDC-72A7-4AED-888B-BF40F2E976BA}">
      <dsp:nvSpPr>
        <dsp:cNvPr id="0" name=""/>
        <dsp:cNvSpPr/>
      </dsp:nvSpPr>
      <dsp:spPr>
        <a:xfrm>
          <a:off x="1315217" y="952965"/>
          <a:ext cx="190453" cy="1904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534"/>
              </a:lnTo>
              <a:lnTo>
                <a:pt x="190453" y="1904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77693-F478-45A0-9D2A-B3BA70E9817F}">
      <dsp:nvSpPr>
        <dsp:cNvPr id="0" name=""/>
        <dsp:cNvSpPr/>
      </dsp:nvSpPr>
      <dsp:spPr>
        <a:xfrm>
          <a:off x="1505670" y="2381366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Positive Emotion</a:t>
          </a:r>
          <a:endParaRPr lang="en-US" sz="1600" kern="1200" dirty="0"/>
        </a:p>
      </dsp:txBody>
      <dsp:txXfrm>
        <a:off x="1505670" y="2381366"/>
        <a:ext cx="1523627" cy="952267"/>
      </dsp:txXfrm>
    </dsp:sp>
    <dsp:sp modelId="{1EC21251-960C-420F-B78E-07DCD7A7EF32}">
      <dsp:nvSpPr>
        <dsp:cNvPr id="0" name=""/>
        <dsp:cNvSpPr/>
      </dsp:nvSpPr>
      <dsp:spPr>
        <a:xfrm>
          <a:off x="1315217" y="952965"/>
          <a:ext cx="190453" cy="309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69"/>
              </a:lnTo>
              <a:lnTo>
                <a:pt x="190453" y="3094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3AFDF-B383-47BC-AFA8-7F524F6A7557}">
      <dsp:nvSpPr>
        <dsp:cNvPr id="0" name=""/>
        <dsp:cNvSpPr/>
      </dsp:nvSpPr>
      <dsp:spPr>
        <a:xfrm>
          <a:off x="1505670" y="3571700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Narrow Focused Attention</a:t>
          </a:r>
          <a:endParaRPr lang="en-US" sz="1600" kern="1200" dirty="0"/>
        </a:p>
      </dsp:txBody>
      <dsp:txXfrm>
        <a:off x="1505670" y="3571700"/>
        <a:ext cx="1523627" cy="952267"/>
      </dsp:txXfrm>
    </dsp:sp>
    <dsp:sp modelId="{88CC861E-6B7B-4A5E-89A7-4A5AAD5DE772}">
      <dsp:nvSpPr>
        <dsp:cNvPr id="0" name=""/>
        <dsp:cNvSpPr/>
      </dsp:nvSpPr>
      <dsp:spPr>
        <a:xfrm>
          <a:off x="1315217" y="952965"/>
          <a:ext cx="190453" cy="428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203"/>
              </a:lnTo>
              <a:lnTo>
                <a:pt x="190453" y="428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6BFC6-B5A4-4F0B-B413-7B4A0EE52D95}">
      <dsp:nvSpPr>
        <dsp:cNvPr id="0" name=""/>
        <dsp:cNvSpPr/>
      </dsp:nvSpPr>
      <dsp:spPr>
        <a:xfrm>
          <a:off x="1505670" y="4762034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Tools &amp; Machines</a:t>
          </a:r>
          <a:endParaRPr lang="en-US" sz="1600" kern="1200" dirty="0"/>
        </a:p>
      </dsp:txBody>
      <dsp:txXfrm>
        <a:off x="1505670" y="4762034"/>
        <a:ext cx="1523627" cy="952267"/>
      </dsp:txXfrm>
    </dsp:sp>
    <dsp:sp modelId="{4C80C456-2362-44A7-A061-09C04164FC93}">
      <dsp:nvSpPr>
        <dsp:cNvPr id="0" name=""/>
        <dsp:cNvSpPr/>
      </dsp:nvSpPr>
      <dsp:spPr>
        <a:xfrm>
          <a:off x="3505432" y="697"/>
          <a:ext cx="1904534" cy="952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Right </a:t>
          </a:r>
          <a:endParaRPr lang="en-US" sz="4500" kern="1200" dirty="0"/>
        </a:p>
      </dsp:txBody>
      <dsp:txXfrm>
        <a:off x="3505432" y="697"/>
        <a:ext cx="1904534" cy="952267"/>
      </dsp:txXfrm>
    </dsp:sp>
    <dsp:sp modelId="{6D8D89FA-8F72-40CC-9C9F-B240F73C61DF}">
      <dsp:nvSpPr>
        <dsp:cNvPr id="0" name=""/>
        <dsp:cNvSpPr/>
      </dsp:nvSpPr>
      <dsp:spPr>
        <a:xfrm>
          <a:off x="3695886" y="952965"/>
          <a:ext cx="190453" cy="714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00"/>
              </a:lnTo>
              <a:lnTo>
                <a:pt x="190453" y="7142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D6A21-436B-4204-B103-0BF37F69BEDC}">
      <dsp:nvSpPr>
        <dsp:cNvPr id="0" name=""/>
        <dsp:cNvSpPr/>
      </dsp:nvSpPr>
      <dsp:spPr>
        <a:xfrm>
          <a:off x="3886339" y="1191031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Language (rhythm, sound) </a:t>
          </a:r>
          <a:endParaRPr lang="en-US" sz="1600" kern="1200" dirty="0"/>
        </a:p>
      </dsp:txBody>
      <dsp:txXfrm>
        <a:off x="3886339" y="1191031"/>
        <a:ext cx="1523627" cy="952267"/>
      </dsp:txXfrm>
    </dsp:sp>
    <dsp:sp modelId="{015EB3C0-27F8-476E-BEE8-E83ADDCEEE15}">
      <dsp:nvSpPr>
        <dsp:cNvPr id="0" name=""/>
        <dsp:cNvSpPr/>
      </dsp:nvSpPr>
      <dsp:spPr>
        <a:xfrm>
          <a:off x="3695886" y="952965"/>
          <a:ext cx="190453" cy="1904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534"/>
              </a:lnTo>
              <a:lnTo>
                <a:pt x="190453" y="1904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A7282-CD13-44BF-A08F-894B7BC8CA4A}">
      <dsp:nvSpPr>
        <dsp:cNvPr id="0" name=""/>
        <dsp:cNvSpPr/>
      </dsp:nvSpPr>
      <dsp:spPr>
        <a:xfrm>
          <a:off x="3886339" y="2381366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Negative Emotion, Reading Emotion</a:t>
          </a:r>
          <a:endParaRPr lang="en-US" sz="1600" kern="1200" dirty="0"/>
        </a:p>
      </dsp:txBody>
      <dsp:txXfrm>
        <a:off x="3886339" y="2381366"/>
        <a:ext cx="1523627" cy="952267"/>
      </dsp:txXfrm>
    </dsp:sp>
    <dsp:sp modelId="{D82F3B00-24F2-4D2D-8267-C15E08FA7B36}">
      <dsp:nvSpPr>
        <dsp:cNvPr id="0" name=""/>
        <dsp:cNvSpPr/>
      </dsp:nvSpPr>
      <dsp:spPr>
        <a:xfrm>
          <a:off x="3695886" y="952965"/>
          <a:ext cx="190453" cy="309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69"/>
              </a:lnTo>
              <a:lnTo>
                <a:pt x="190453" y="3094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1FB0E-0552-4FAC-B9A5-607D4A7007EE}">
      <dsp:nvSpPr>
        <dsp:cNvPr id="0" name=""/>
        <dsp:cNvSpPr/>
      </dsp:nvSpPr>
      <dsp:spPr>
        <a:xfrm>
          <a:off x="3886339" y="3571700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Global Vigilant Awareness, Spatial Coordinates</a:t>
          </a:r>
          <a:endParaRPr lang="en-US" sz="1600" kern="1200" dirty="0"/>
        </a:p>
      </dsp:txBody>
      <dsp:txXfrm>
        <a:off x="3886339" y="3571700"/>
        <a:ext cx="1523627" cy="952267"/>
      </dsp:txXfrm>
    </dsp:sp>
    <dsp:sp modelId="{E9554BC9-8F96-4DEF-8702-657C94E07E4E}">
      <dsp:nvSpPr>
        <dsp:cNvPr id="0" name=""/>
        <dsp:cNvSpPr/>
      </dsp:nvSpPr>
      <dsp:spPr>
        <a:xfrm>
          <a:off x="3695886" y="952965"/>
          <a:ext cx="190453" cy="428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203"/>
              </a:lnTo>
              <a:lnTo>
                <a:pt x="190453" y="428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A535B-866B-4A23-B56B-A24A0E078B6A}">
      <dsp:nvSpPr>
        <dsp:cNvPr id="0" name=""/>
        <dsp:cNvSpPr/>
      </dsp:nvSpPr>
      <dsp:spPr>
        <a:xfrm>
          <a:off x="3886339" y="4762034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Metaphor, Context, Implicit Meaning, Living Objects</a:t>
          </a:r>
          <a:endParaRPr lang="en-US" sz="1400" kern="1200" dirty="0"/>
        </a:p>
      </dsp:txBody>
      <dsp:txXfrm>
        <a:off x="3886339" y="4762034"/>
        <a:ext cx="1523627" cy="952267"/>
      </dsp:txXfrm>
    </dsp:sp>
    <dsp:sp modelId="{1C8129E2-C41D-4999-9FE5-BEB5494795EA}">
      <dsp:nvSpPr>
        <dsp:cNvPr id="0" name=""/>
        <dsp:cNvSpPr/>
      </dsp:nvSpPr>
      <dsp:spPr>
        <a:xfrm>
          <a:off x="5886101" y="697"/>
          <a:ext cx="1904534" cy="952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Argued</a:t>
          </a:r>
          <a:endParaRPr lang="en-US" sz="4500" kern="1200" dirty="0"/>
        </a:p>
      </dsp:txBody>
      <dsp:txXfrm>
        <a:off x="5886101" y="697"/>
        <a:ext cx="1904534" cy="952267"/>
      </dsp:txXfrm>
    </dsp:sp>
    <dsp:sp modelId="{9163E4BC-A7A3-474B-9D6B-FD5AD37E70A2}">
      <dsp:nvSpPr>
        <dsp:cNvPr id="0" name=""/>
        <dsp:cNvSpPr/>
      </dsp:nvSpPr>
      <dsp:spPr>
        <a:xfrm>
          <a:off x="6076554" y="952965"/>
          <a:ext cx="190453" cy="714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00"/>
              </a:lnTo>
              <a:lnTo>
                <a:pt x="190453" y="7142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6C470-2A25-406C-9DC6-0E21A91FAEC8}">
      <dsp:nvSpPr>
        <dsp:cNvPr id="0" name=""/>
        <dsp:cNvSpPr/>
      </dsp:nvSpPr>
      <dsp:spPr>
        <a:xfrm>
          <a:off x="6267008" y="1191031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RH for general emotion, or divided emotion</a:t>
          </a:r>
          <a:endParaRPr lang="en-US" sz="1600" kern="1200" dirty="0"/>
        </a:p>
      </dsp:txBody>
      <dsp:txXfrm>
        <a:off x="6267008" y="1191031"/>
        <a:ext cx="1523627" cy="952267"/>
      </dsp:txXfrm>
    </dsp:sp>
    <dsp:sp modelId="{DF66A0D4-5463-4E4A-83EC-FDA19E188FB4}">
      <dsp:nvSpPr>
        <dsp:cNvPr id="0" name=""/>
        <dsp:cNvSpPr/>
      </dsp:nvSpPr>
      <dsp:spPr>
        <a:xfrm>
          <a:off x="6076554" y="952965"/>
          <a:ext cx="190453" cy="1904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534"/>
              </a:lnTo>
              <a:lnTo>
                <a:pt x="190453" y="1904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40C0A-71DD-4511-888F-F578B2BC0C23}">
      <dsp:nvSpPr>
        <dsp:cNvPr id="0" name=""/>
        <dsp:cNvSpPr/>
      </dsp:nvSpPr>
      <dsp:spPr>
        <a:xfrm>
          <a:off x="6267008" y="2381366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Creativity, Personality Types  - Popular Myths</a:t>
          </a:r>
          <a:endParaRPr lang="en-US" sz="1600" kern="1200" dirty="0"/>
        </a:p>
      </dsp:txBody>
      <dsp:txXfrm>
        <a:off x="6267008" y="2381366"/>
        <a:ext cx="1523627" cy="952267"/>
      </dsp:txXfrm>
    </dsp:sp>
    <dsp:sp modelId="{622F2ED9-E60B-4091-8CF9-722E85D3680A}">
      <dsp:nvSpPr>
        <dsp:cNvPr id="0" name=""/>
        <dsp:cNvSpPr/>
      </dsp:nvSpPr>
      <dsp:spPr>
        <a:xfrm>
          <a:off x="6076554" y="952965"/>
          <a:ext cx="190453" cy="309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4869"/>
              </a:lnTo>
              <a:lnTo>
                <a:pt x="190453" y="30948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02974-F4EA-4B8F-89BC-C8C640D694E7}">
      <dsp:nvSpPr>
        <dsp:cNvPr id="0" name=""/>
        <dsp:cNvSpPr/>
      </dsp:nvSpPr>
      <dsp:spPr>
        <a:xfrm>
          <a:off x="6267008" y="3571700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Role in Pathology, </a:t>
          </a:r>
          <a:r>
            <a:rPr lang="en-US" sz="1600" kern="1200" dirty="0" err="1" smtClean="0"/>
            <a:t>Indiv</a:t>
          </a:r>
          <a:r>
            <a:rPr lang="en-US" sz="1600" kern="1200" dirty="0" smtClean="0"/>
            <a:t> Differences</a:t>
          </a:r>
          <a:endParaRPr lang="en-US" sz="1600" kern="1200" dirty="0"/>
        </a:p>
      </dsp:txBody>
      <dsp:txXfrm>
        <a:off x="6267008" y="3571700"/>
        <a:ext cx="1523627" cy="952267"/>
      </dsp:txXfrm>
    </dsp:sp>
    <dsp:sp modelId="{07B0FC82-6613-4B35-B036-6063EE59BE47}">
      <dsp:nvSpPr>
        <dsp:cNvPr id="0" name=""/>
        <dsp:cNvSpPr/>
      </dsp:nvSpPr>
      <dsp:spPr>
        <a:xfrm>
          <a:off x="6076554" y="952965"/>
          <a:ext cx="190453" cy="428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5203"/>
              </a:lnTo>
              <a:lnTo>
                <a:pt x="190453" y="428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EBF45-047E-4343-954C-986913B99CCA}">
      <dsp:nvSpPr>
        <dsp:cNvPr id="0" name=""/>
        <dsp:cNvSpPr/>
      </dsp:nvSpPr>
      <dsp:spPr>
        <a:xfrm>
          <a:off x="6267008" y="4762034"/>
          <a:ext cx="1523627" cy="952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RH </a:t>
          </a:r>
          <a:r>
            <a:rPr lang="en-US" sz="1600" kern="1200" dirty="0" err="1" smtClean="0"/>
            <a:t>Prosocial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LH Antisocial</a:t>
          </a:r>
          <a:endParaRPr lang="en-US" sz="1600" kern="1200" dirty="0"/>
        </a:p>
      </dsp:txBody>
      <dsp:txXfrm>
        <a:off x="6267008" y="4762034"/>
        <a:ext cx="1523627" cy="952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151E4-EC80-4625-97B7-BDD332E845A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72983-40BB-4A0C-AE2D-2586928D9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72983-40BB-4A0C-AE2D-2586928D92E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9507-8A85-4ECE-BE16-1562606CC80E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8F2E-62F9-44FB-B1F2-A596FB656E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ercor.oxfordjournals.org/content/11/9/868.ful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1177/153458230527683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Left Brain / Right Brain: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Entering the Debate on Cerebral Asymmetry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95400"/>
          </a:xfrm>
        </p:spPr>
        <p:txBody>
          <a:bodyPr/>
          <a:lstStyle/>
          <a:p>
            <a:r>
              <a:rPr lang="en-US" dirty="0" smtClean="0"/>
              <a:t>Paul Greenberg, 2015</a:t>
            </a:r>
          </a:p>
          <a:p>
            <a:r>
              <a:rPr lang="en-US" dirty="0" smtClean="0"/>
              <a:t>Anoka Ramsey Community College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Left vs. Right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066800"/>
            <a:ext cx="4191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No, the other controversy.</a:t>
            </a:r>
          </a:p>
          <a:p>
            <a:pPr lvl="1"/>
            <a:r>
              <a:rPr lang="en-US" sz="1600" dirty="0" smtClean="0">
                <a:hlinkClick r:id="rId3"/>
              </a:rPr>
              <a:t>http://cercor.oxfordjournals.org/content/11/9/868.full</a:t>
            </a:r>
            <a:r>
              <a:rPr lang="en-US" sz="1600" dirty="0" smtClean="0"/>
              <a:t>  (Watkins et.al, 2001)</a:t>
            </a:r>
            <a:endParaRPr lang="en-US" sz="1600" dirty="0"/>
          </a:p>
        </p:txBody>
      </p:sp>
      <p:pic>
        <p:nvPicPr>
          <p:cNvPr id="4098" name="Picture 2" descr="https://encrypted-tbn1.gstatic.com/images?q=tbn:ANd9GcQ_WTB_tTjaGoUfIraEGQ3iV25XlBppJgRRcTDa91940tGNaxR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3000"/>
            <a:ext cx="4807579" cy="3428999"/>
          </a:xfrm>
          <a:prstGeom prst="rect">
            <a:avLst/>
          </a:prstGeom>
          <a:noFill/>
        </p:spPr>
      </p:pic>
      <p:pic>
        <p:nvPicPr>
          <p:cNvPr id="4100" name="Picture 4" descr="  Figure 1. "/>
          <p:cNvPicPr>
            <a:picLocks noChangeAspect="1" noChangeArrowheads="1"/>
          </p:cNvPicPr>
          <p:nvPr/>
        </p:nvPicPr>
        <p:blipFill>
          <a:blip r:embed="rId5" cstate="print"/>
          <a:srcRect b="64983"/>
          <a:stretch>
            <a:fillRect/>
          </a:stretch>
        </p:blipFill>
        <p:spPr bwMode="auto">
          <a:xfrm>
            <a:off x="5029200" y="2690470"/>
            <a:ext cx="4114800" cy="1981200"/>
          </a:xfrm>
          <a:prstGeom prst="rect">
            <a:avLst/>
          </a:prstGeom>
          <a:noFill/>
        </p:spPr>
      </p:pic>
      <p:pic>
        <p:nvPicPr>
          <p:cNvPr id="6" name="Picture 4" descr="  Figure 1. "/>
          <p:cNvPicPr>
            <a:picLocks noChangeAspect="1" noChangeArrowheads="1"/>
          </p:cNvPicPr>
          <p:nvPr/>
        </p:nvPicPr>
        <p:blipFill>
          <a:blip r:embed="rId5" cstate="print"/>
          <a:srcRect t="64646"/>
          <a:stretch>
            <a:fillRect/>
          </a:stretch>
        </p:blipFill>
        <p:spPr bwMode="auto">
          <a:xfrm>
            <a:off x="5029200" y="4747870"/>
            <a:ext cx="4114800" cy="2000251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876800"/>
            <a:ext cx="41910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different are different parts of the brain?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72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Approach the Cerebral Asymmetry Debate</a:t>
            </a:r>
          </a:p>
          <a:p>
            <a:pPr marL="585788" lvl="1"/>
            <a:r>
              <a:rPr lang="en-US" dirty="0" smtClean="0"/>
              <a:t>What is a brain/cortex?</a:t>
            </a:r>
          </a:p>
          <a:p>
            <a:pPr marL="585788" lvl="1"/>
            <a:r>
              <a:rPr lang="en-US" dirty="0" smtClean="0"/>
              <a:t>Main issues</a:t>
            </a:r>
          </a:p>
          <a:p>
            <a:pPr marL="738188" lvl="2"/>
            <a:r>
              <a:rPr lang="en-US" dirty="0" smtClean="0"/>
              <a:t>History of debate</a:t>
            </a:r>
            <a:endParaRPr lang="en-US" dirty="0" smtClean="0"/>
          </a:p>
          <a:p>
            <a:pPr marL="738188" lvl="2"/>
            <a:r>
              <a:rPr lang="en-US" dirty="0" smtClean="0"/>
              <a:t>Structural evidence</a:t>
            </a:r>
          </a:p>
          <a:p>
            <a:pPr marL="738188" lvl="2"/>
            <a:r>
              <a:rPr lang="en-US" dirty="0" smtClean="0"/>
              <a:t>Functional evidence</a:t>
            </a:r>
          </a:p>
          <a:p>
            <a:pPr marL="738188" lvl="2"/>
            <a:r>
              <a:rPr lang="en-US" dirty="0" smtClean="0"/>
              <a:t>How methods matter</a:t>
            </a:r>
          </a:p>
          <a:p>
            <a:pPr marL="738188" lvl="2"/>
            <a:r>
              <a:rPr lang="en-US" dirty="0" smtClean="0"/>
              <a:t>Popular vs. Scientific usage</a:t>
            </a:r>
          </a:p>
        </p:txBody>
      </p:sp>
      <p:pic>
        <p:nvPicPr>
          <p:cNvPr id="5" name="Picture 7" descr="figure 19-06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83302" y="1295400"/>
            <a:ext cx="4960698" cy="407193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Selective Origins of Cerebral Asymmetry</a:t>
            </a:r>
            <a:br>
              <a:rPr lang="en-US" dirty="0" smtClean="0"/>
            </a:br>
            <a:r>
              <a:rPr lang="en-US" dirty="0" smtClean="0"/>
              <a:t>225 Years of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57912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Phrenology (less correct)</a:t>
            </a:r>
          </a:p>
          <a:p>
            <a:pPr lvl="1"/>
            <a:r>
              <a:rPr lang="en-US" dirty="0" smtClean="0"/>
              <a:t>Franz Gall &amp; Johann. </a:t>
            </a:r>
            <a:r>
              <a:rPr lang="en-US" dirty="0" err="1" smtClean="0"/>
              <a:t>Spurzheim</a:t>
            </a:r>
            <a:r>
              <a:rPr lang="en-US" dirty="0" smtClean="0"/>
              <a:t>, 1790-1820 </a:t>
            </a:r>
          </a:p>
          <a:p>
            <a:pPr lvl="1"/>
            <a:r>
              <a:rPr lang="en-US" dirty="0" smtClean="0"/>
              <a:t>Skull features show functional localization (1/2 wrong)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Functional localization (more correct)</a:t>
            </a:r>
          </a:p>
          <a:p>
            <a:pPr lvl="1"/>
            <a:r>
              <a:rPr lang="en-US" dirty="0" smtClean="0"/>
              <a:t>Brain damage shows functional localization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Broca</a:t>
            </a:r>
            <a:r>
              <a:rPr lang="en-US" dirty="0" smtClean="0"/>
              <a:t> 1860s (speech)</a:t>
            </a:r>
          </a:p>
          <a:p>
            <a:pPr lvl="1"/>
            <a:r>
              <a:rPr lang="en-US" dirty="0" smtClean="0"/>
              <a:t>Carl </a:t>
            </a:r>
            <a:r>
              <a:rPr lang="en-US" dirty="0" err="1" smtClean="0"/>
              <a:t>Wernicke</a:t>
            </a:r>
            <a:r>
              <a:rPr lang="en-US" dirty="0" smtClean="0"/>
              <a:t> 1870s (listening)</a:t>
            </a:r>
          </a:p>
          <a:p>
            <a:pPr lvl="1"/>
            <a:r>
              <a:rPr lang="en-US" dirty="0" smtClean="0"/>
              <a:t>Supports </a:t>
            </a:r>
            <a:r>
              <a:rPr lang="en-US" dirty="0" err="1" smtClean="0"/>
              <a:t>Funct</a:t>
            </a:r>
            <a:r>
              <a:rPr lang="en-US" dirty="0" smtClean="0"/>
              <a:t>. Loc. And C. A.</a:t>
            </a:r>
          </a:p>
        </p:txBody>
      </p:sp>
      <p:pic>
        <p:nvPicPr>
          <p:cNvPr id="2050" name="Picture 2" descr="http://upload.wikimedia.org/wikipedia/en/f/f5/Phrenology-jour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95400"/>
            <a:ext cx="2514600" cy="3578469"/>
          </a:xfrm>
          <a:prstGeom prst="rect">
            <a:avLst/>
          </a:prstGeom>
          <a:noFill/>
        </p:spPr>
      </p:pic>
      <p:pic>
        <p:nvPicPr>
          <p:cNvPr id="5" name="Picture 7" descr="figure 19-06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019800" y="4668820"/>
            <a:ext cx="2667000" cy="218918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Structural Asymmetry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48006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Premise:  structural asymmetry predicts functional asymmetry</a:t>
            </a:r>
          </a:p>
          <a:p>
            <a:endParaRPr lang="en-US" sz="2800" dirty="0" smtClean="0"/>
          </a:p>
          <a:p>
            <a:r>
              <a:rPr lang="en-US" sz="2800" dirty="0" smtClean="0"/>
              <a:t>Famous discoveries</a:t>
            </a:r>
          </a:p>
          <a:p>
            <a:pPr lvl="1"/>
            <a:r>
              <a:rPr lang="en-US" sz="2400" dirty="0" smtClean="0"/>
              <a:t>Visual System is Crossed</a:t>
            </a:r>
          </a:p>
          <a:p>
            <a:pPr lvl="1"/>
            <a:r>
              <a:rPr lang="en-US" sz="2400" dirty="0" smtClean="0"/>
              <a:t>Motor System is Crossed (and Handedness)</a:t>
            </a:r>
          </a:p>
          <a:p>
            <a:pPr lvl="1"/>
            <a:r>
              <a:rPr lang="en-US" sz="2400" dirty="0" smtClean="0"/>
              <a:t>R. Sperry (Split Brain)</a:t>
            </a:r>
          </a:p>
          <a:p>
            <a:pPr lvl="1"/>
            <a:r>
              <a:rPr lang="en-US" sz="2400" dirty="0" smtClean="0"/>
              <a:t>Gray Matter Volume:</a:t>
            </a:r>
          </a:p>
          <a:p>
            <a:pPr lvl="2"/>
            <a:r>
              <a:rPr lang="en-US" sz="2000" dirty="0" smtClean="0"/>
              <a:t>More in Right frontal lobe</a:t>
            </a:r>
          </a:p>
          <a:p>
            <a:pPr lvl="2"/>
            <a:r>
              <a:rPr lang="en-US" sz="2000" dirty="0" smtClean="0"/>
              <a:t>More in Left occipital lobe</a:t>
            </a:r>
          </a:p>
          <a:p>
            <a:r>
              <a:rPr lang="en-US" dirty="0" smtClean="0"/>
              <a:t>Asymmetry exists</a:t>
            </a:r>
          </a:p>
          <a:p>
            <a:endParaRPr lang="en-US" sz="2800" dirty="0"/>
          </a:p>
        </p:txBody>
      </p:sp>
      <p:pic>
        <p:nvPicPr>
          <p:cNvPr id="5" name="Picture 4" descr="  Figure 1. "/>
          <p:cNvPicPr>
            <a:picLocks noChangeAspect="1" noChangeArrowheads="1"/>
          </p:cNvPicPr>
          <p:nvPr/>
        </p:nvPicPr>
        <p:blipFill>
          <a:blip r:embed="rId3" cstate="print"/>
          <a:srcRect t="64646"/>
          <a:stretch>
            <a:fillRect/>
          </a:stretch>
        </p:blipFill>
        <p:spPr bwMode="auto">
          <a:xfrm>
            <a:off x="5181600" y="891116"/>
            <a:ext cx="3810000" cy="1852084"/>
          </a:xfrm>
          <a:prstGeom prst="rect">
            <a:avLst/>
          </a:prstGeom>
          <a:noFill/>
        </p:spPr>
      </p:pic>
      <p:pic>
        <p:nvPicPr>
          <p:cNvPr id="12290" name="Picture 2" descr="https://visiontherapyofvermont.files.wordpress.com/2011/06/2-hemispheres-of-the-brain-visual-pathway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819400"/>
            <a:ext cx="3276600" cy="3744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 Asymmetry </a:t>
            </a:r>
            <a:r>
              <a:rPr lang="en-US" dirty="0"/>
              <a:t>/</a:t>
            </a:r>
            <a:r>
              <a:rPr lang="en-US" dirty="0" smtClean="0"/>
              <a:t> Dominance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915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449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Neuropsychology</a:t>
            </a:r>
          </a:p>
          <a:p>
            <a:pPr lvl="1"/>
            <a:r>
              <a:rPr lang="en-US" dirty="0" smtClean="0"/>
              <a:t>Brain Damage</a:t>
            </a:r>
          </a:p>
          <a:p>
            <a:pPr lvl="1"/>
            <a:r>
              <a:rPr lang="en-US" dirty="0" smtClean="0"/>
              <a:t>Cognitive Testing</a:t>
            </a:r>
          </a:p>
          <a:p>
            <a:endParaRPr lang="en-US" dirty="0"/>
          </a:p>
          <a:p>
            <a:r>
              <a:rPr lang="en-US" dirty="0" smtClean="0"/>
              <a:t>Neurosurgery (Sperry)</a:t>
            </a:r>
          </a:p>
          <a:p>
            <a:pPr lvl="1"/>
            <a:r>
              <a:rPr lang="en-US" dirty="0" smtClean="0"/>
              <a:t>Split Brain</a:t>
            </a:r>
          </a:p>
          <a:p>
            <a:pPr lvl="1"/>
            <a:endParaRPr lang="en-US" dirty="0"/>
          </a:p>
          <a:p>
            <a:r>
              <a:rPr lang="en-US" dirty="0" smtClean="0"/>
              <a:t>Imaging, Electrophysiology, cellular/molecular, neuroanatomy and more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  Figure 1. "/>
          <p:cNvPicPr>
            <a:picLocks noChangeAspect="1" noChangeArrowheads="1"/>
          </p:cNvPicPr>
          <p:nvPr/>
        </p:nvPicPr>
        <p:blipFill>
          <a:blip r:embed="rId3" cstate="print"/>
          <a:srcRect t="64646"/>
          <a:stretch>
            <a:fillRect/>
          </a:stretch>
        </p:blipFill>
        <p:spPr bwMode="auto">
          <a:xfrm>
            <a:off x="5105400" y="4648200"/>
            <a:ext cx="3810000" cy="1852084"/>
          </a:xfrm>
          <a:prstGeom prst="rect">
            <a:avLst/>
          </a:prstGeom>
          <a:noFill/>
        </p:spPr>
      </p:pic>
      <p:pic>
        <p:nvPicPr>
          <p:cNvPr id="31746" name="Picture 2" descr="http://www.cns.nyu.edu/%7Edavid/courses/perception/lecturenotes/attention/attention-slides/split-br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295400"/>
            <a:ext cx="3810000" cy="3238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telegraph.co.uk/multimedia/archive/02039/MATHS4_2039953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5" y="1981200"/>
            <a:ext cx="5667375" cy="3543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39624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Cerebral asymmetry well established</a:t>
            </a:r>
          </a:p>
          <a:p>
            <a:pPr lvl="1"/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Functional</a:t>
            </a:r>
          </a:p>
          <a:p>
            <a:r>
              <a:rPr lang="en-US" dirty="0" smtClean="0"/>
              <a:t>Varying methods and interpretations</a:t>
            </a:r>
          </a:p>
          <a:p>
            <a:pPr lvl="1"/>
            <a:r>
              <a:rPr lang="en-US" dirty="0" smtClean="0"/>
              <a:t>Relation to psychopathology</a:t>
            </a:r>
            <a:endParaRPr lang="en-US" dirty="0" smtClean="0"/>
          </a:p>
          <a:p>
            <a:r>
              <a:rPr lang="en-US" dirty="0" smtClean="0"/>
              <a:t>Popular over-generalizations are prevalent</a:t>
            </a:r>
          </a:p>
          <a:p>
            <a:pPr lvl="1"/>
            <a:r>
              <a:rPr lang="en-US" dirty="0" smtClean="0"/>
              <a:t>Keep Reading!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8596" y="5638800"/>
            <a:ext cx="44487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Iain </a:t>
            </a:r>
            <a:r>
              <a:rPr lang="en-US" sz="2800" dirty="0" err="1" smtClean="0"/>
              <a:t>McGilchrist</a:t>
            </a:r>
            <a:endParaRPr lang="en-US" dirty="0" smtClean="0"/>
          </a:p>
          <a:p>
            <a:r>
              <a:rPr lang="en-US" sz="1600" dirty="0" smtClean="0"/>
              <a:t>https://www.youtube.com/watch?v=dFs9WO2B8uI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Demaree</a:t>
            </a:r>
            <a:r>
              <a:rPr lang="en-US" dirty="0" smtClean="0"/>
              <a:t>, H. a, Everhart, D. E., </a:t>
            </a:r>
            <a:r>
              <a:rPr lang="en-US" dirty="0" err="1" smtClean="0"/>
              <a:t>Youngstrom</a:t>
            </a:r>
            <a:r>
              <a:rPr lang="en-US" dirty="0" smtClean="0"/>
              <a:t>, E. a, &amp; Harrison, D. W. (2005). Brain lateralization of emotional processing: historical roots and a future incorporating “dominance”. Behavioral and Cognitive Neuroscience Reviews, 4(1), 3–20. </a:t>
            </a:r>
            <a:r>
              <a:rPr lang="en-US" dirty="0" smtClean="0">
                <a:hlinkClick r:id="rId3"/>
              </a:rPr>
              <a:t>http://doi.org/10.1177/1534582305276837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Fitzakerley</a:t>
            </a:r>
            <a:r>
              <a:rPr lang="en-US" dirty="0" smtClean="0"/>
              <a:t>, J. (2015, January 1). Lateralization of Cortical Function. Retrieved March 27, 2015. http://www.d.umn.edu/~jfitzake/Lectures/DMED/SpeechLanguage/CorticalS_LAreas/Lateralization.html</a:t>
            </a:r>
          </a:p>
          <a:p>
            <a:endParaRPr lang="en-US" dirty="0" smtClean="0"/>
          </a:p>
          <a:p>
            <a:r>
              <a:rPr lang="en-US" dirty="0" smtClean="0"/>
              <a:t>Hecht D (2014). Cerebral lateralization of pro- and anti-social tendencies. Experimental Neurobiology , 23(1):1-27</a:t>
            </a:r>
          </a:p>
          <a:p>
            <a:endParaRPr lang="en-US" dirty="0"/>
          </a:p>
          <a:p>
            <a:r>
              <a:rPr lang="en-US" dirty="0" err="1" smtClean="0"/>
              <a:t>Hervé</a:t>
            </a:r>
            <a:r>
              <a:rPr lang="en-US" dirty="0" smtClean="0"/>
              <a:t>, P.-Y., </a:t>
            </a:r>
            <a:r>
              <a:rPr lang="en-US" dirty="0" err="1" smtClean="0"/>
              <a:t>Zago</a:t>
            </a:r>
            <a:r>
              <a:rPr lang="en-US" dirty="0" smtClean="0"/>
              <a:t>, L., Petit, L., </a:t>
            </a:r>
            <a:r>
              <a:rPr lang="en-US" dirty="0" err="1" smtClean="0"/>
              <a:t>Mazoyer</a:t>
            </a:r>
            <a:r>
              <a:rPr lang="en-US" dirty="0" smtClean="0"/>
              <a:t>, B., &amp; </a:t>
            </a:r>
            <a:r>
              <a:rPr lang="en-US" dirty="0" err="1" smtClean="0"/>
              <a:t>Tzourio-Mazoyer</a:t>
            </a:r>
            <a:r>
              <a:rPr lang="en-US" dirty="0" smtClean="0"/>
              <a:t>, N. (2013). Revisiting human hemispheric specialization with neuroimaging. Trends in Cognitive Sciences, 17(2), 69–80. http://doi.org/10.1016/j.tics.2012.12.004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Kolb, B., &amp; </a:t>
            </a:r>
            <a:r>
              <a:rPr lang="en-US" dirty="0" err="1" smtClean="0">
                <a:solidFill>
                  <a:srgbClr val="000000"/>
                </a:solidFill>
              </a:rPr>
              <a:t>Whishaw</a:t>
            </a:r>
            <a:r>
              <a:rPr lang="en-US" dirty="0" smtClean="0">
                <a:solidFill>
                  <a:srgbClr val="000000"/>
                </a:solidFill>
              </a:rPr>
              <a:t>, I. Q. (2009). Fundamentals of human neuropsychology. New York, NY: Worth Publishers.</a:t>
            </a:r>
          </a:p>
          <a:p>
            <a:endParaRPr lang="en-US" dirty="0" smtClean="0"/>
          </a:p>
          <a:p>
            <a:r>
              <a:rPr lang="en-US" dirty="0" smtClean="0"/>
              <a:t>Nielsen, J. a, Zielinski, B. a, Ferguson, M. a, </a:t>
            </a:r>
            <a:r>
              <a:rPr lang="en-US" dirty="0" err="1" smtClean="0"/>
              <a:t>Lainhart</a:t>
            </a:r>
            <a:r>
              <a:rPr lang="en-US" dirty="0" smtClean="0"/>
              <a:t>, J. E., &amp; Anderson, J. S. (2013). An evaluation of the left-brain vs. right-brain hypothesis with resting state functional connectivity magnetic resonance imaging. </a:t>
            </a:r>
            <a:r>
              <a:rPr lang="en-US" dirty="0" err="1" smtClean="0"/>
              <a:t>PloS</a:t>
            </a:r>
            <a:r>
              <a:rPr lang="en-US" dirty="0" smtClean="0"/>
              <a:t> One, 8(8), e71275. http://doi.org/10.1371/journal.pone.0071275</a:t>
            </a:r>
          </a:p>
          <a:p>
            <a:endParaRPr lang="en-US" dirty="0" smtClean="0"/>
          </a:p>
          <a:p>
            <a:r>
              <a:rPr lang="en-US" dirty="0" smtClean="0"/>
              <a:t>Van </a:t>
            </a:r>
            <a:r>
              <a:rPr lang="en-US" dirty="0" err="1" smtClean="0"/>
              <a:t>Whye</a:t>
            </a:r>
            <a:r>
              <a:rPr lang="en-US" dirty="0" smtClean="0"/>
              <a:t>, J. (1999, January 1). What did phrenologists actually do? Retrieved March 27, 2015.http://</a:t>
            </a:r>
            <a:r>
              <a:rPr lang="en-US" dirty="0" err="1" smtClean="0"/>
              <a:t>www.historyofphrenology.org.uk</a:t>
            </a:r>
            <a:r>
              <a:rPr lang="en-US" dirty="0" smtClean="0"/>
              <a:t>/</a:t>
            </a:r>
            <a:r>
              <a:rPr lang="en-US" dirty="0" err="1" smtClean="0"/>
              <a:t>overview.htm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Watkins, K. (2001). Structural Asymmetries in the Human Brain: A </a:t>
            </a:r>
            <a:r>
              <a:rPr lang="en-US" dirty="0" err="1" smtClean="0"/>
              <a:t>Voxel</a:t>
            </a:r>
            <a:r>
              <a:rPr lang="en-US" dirty="0" smtClean="0"/>
              <a:t>-based Statistical Analysis of 142 MRI Scans. Cerebral Cortex, 11(9), 868-877.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599</Words>
  <Application>Microsoft Office PowerPoint</Application>
  <PresentationFormat>On-screen Show (4:3)</PresentationFormat>
  <Paragraphs>100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Left Brain / Right Brain:  Entering the Debate on Cerebral Asymmetry</vt:lpstr>
      <vt:lpstr>The Left vs. Right Controversy</vt:lpstr>
      <vt:lpstr>Presentation Goals</vt:lpstr>
      <vt:lpstr>Selective Origins of Cerebral Asymmetry 225 Years of Inquiry</vt:lpstr>
      <vt:lpstr>Structural Asymmetry</vt:lpstr>
      <vt:lpstr>Functional Asymmetry / Dominance</vt:lpstr>
      <vt:lpstr>Methods</vt:lpstr>
      <vt:lpstr>Conclusion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 Brain / Right Brain: Understanding Cerebral Asymmetry</dc:title>
  <dc:creator>Paul</dc:creator>
  <cp:lastModifiedBy>Paul</cp:lastModifiedBy>
  <cp:revision>4</cp:revision>
  <dcterms:created xsi:type="dcterms:W3CDTF">2015-03-26T20:08:10Z</dcterms:created>
  <dcterms:modified xsi:type="dcterms:W3CDTF">2015-03-27T17:28:12Z</dcterms:modified>
</cp:coreProperties>
</file>